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DROBO-FS\QuickDrops\JB\PPTX NG\Droplets\LightingOverlay.png">
            <a:extLst>
              <a:ext uri="{FF2B5EF4-FFF2-40B4-BE49-F238E27FC236}">
                <a16:creationId xmlns="" xmlns:a16="http://schemas.microsoft.com/office/drawing/2014/main" id="{30B3BBE9-CD79-4149-B16C-25F2614FEEA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/>
          <a:stretch>
            <a:fillRect/>
          </a:stretch>
        </p:blipFill>
        <p:spPr>
          <a:xfrm>
            <a:off x="0" y="0"/>
            <a:ext cx="12192006" cy="685800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oup 10">
            <a:extLst>
              <a:ext uri="{FF2B5EF4-FFF2-40B4-BE49-F238E27FC236}">
                <a16:creationId xmlns="" xmlns:a16="http://schemas.microsoft.com/office/drawing/2014/main" id="{6B3DB7D9-0946-4866-B44B-38F79BC8ED7F}"/>
              </a:ext>
            </a:extLst>
          </p:cNvPr>
          <p:cNvGrpSpPr/>
          <p:nvPr/>
        </p:nvGrpSpPr>
        <p:grpSpPr>
          <a:xfrm>
            <a:off x="0" y="0"/>
            <a:ext cx="2305056" cy="6857999"/>
            <a:chOff x="0" y="0"/>
            <a:chExt cx="2305056" cy="6857999"/>
          </a:xfrm>
        </p:grpSpPr>
        <p:sp>
          <p:nvSpPr>
            <p:cNvPr id="4" name="Rectangle 5">
              <a:extLst>
                <a:ext uri="{FF2B5EF4-FFF2-40B4-BE49-F238E27FC236}">
                  <a16:creationId xmlns="" xmlns:a16="http://schemas.microsoft.com/office/drawing/2014/main" id="{774D20C2-8D39-4C3F-B44B-74C93F15C6A9}"/>
                </a:ext>
              </a:extLst>
            </p:cNvPr>
            <p:cNvSpPr/>
            <p:nvPr/>
          </p:nvSpPr>
          <p:spPr>
            <a:xfrm>
              <a:off x="1209678" y="4764"/>
              <a:ext cx="23810" cy="2181228"/>
            </a:xfrm>
            <a:prstGeom prst="rect">
              <a:avLst/>
            </a:pr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="" xmlns:a16="http://schemas.microsoft.com/office/drawing/2014/main" id="{847121B2-388B-4632-A592-1290A0063FD4}"/>
                </a:ext>
              </a:extLst>
            </p:cNvPr>
            <p:cNvSpPr/>
            <p:nvPr/>
          </p:nvSpPr>
          <p:spPr>
            <a:xfrm>
              <a:off x="1128717" y="2176464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="" xmlns:a16="http://schemas.microsoft.com/office/drawing/2014/main" id="{5186A198-0071-4F29-BB5E-6D387468AB7F}"/>
                </a:ext>
              </a:extLst>
            </p:cNvPr>
            <p:cNvSpPr/>
            <p:nvPr/>
          </p:nvSpPr>
          <p:spPr>
            <a:xfrm>
              <a:off x="1123953" y="4021138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+- f3 0 f2"/>
                <a:gd name="f14" fmla="*/ f13 1 40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B0D148D0-A30C-46AA-A751-B29D6F1BBD52}"/>
                </a:ext>
              </a:extLst>
            </p:cNvPr>
            <p:cNvSpPr/>
            <p:nvPr/>
          </p:nvSpPr>
          <p:spPr>
            <a:xfrm>
              <a:off x="414342" y="9528"/>
              <a:ext cx="28575" cy="4481510"/>
            </a:xfrm>
            <a:prstGeom prst="rect">
              <a:avLst/>
            </a:pr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="" xmlns:a16="http://schemas.microsoft.com/office/drawing/2014/main" id="{7D11DBA0-FC08-4F6D-BC60-78C7EB608289}"/>
                </a:ext>
              </a:extLst>
            </p:cNvPr>
            <p:cNvSpPr/>
            <p:nvPr/>
          </p:nvSpPr>
          <p:spPr>
            <a:xfrm>
              <a:off x="333371" y="448151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+- f3 0 f2"/>
                <a:gd name="f14" fmla="*/ f13 1 40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="" xmlns:a16="http://schemas.microsoft.com/office/drawing/2014/main" id="{5FE20A3E-184B-4424-A7AB-6416E2C59EAD}"/>
                </a:ext>
              </a:extLst>
            </p:cNvPr>
            <p:cNvSpPr/>
            <p:nvPr/>
          </p:nvSpPr>
          <p:spPr>
            <a:xfrm>
              <a:off x="190496" y="9528"/>
              <a:ext cx="152403" cy="908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2"/>
                <a:gd name="f5" fmla="val 15"/>
                <a:gd name="f6" fmla="val 566"/>
                <a:gd name="f7" fmla="val 81"/>
                <a:gd name="f8" fmla="val 380"/>
                <a:gd name="f9" fmla="val 383"/>
                <a:gd name="f10" fmla="*/ f0 1 96"/>
                <a:gd name="f11" fmla="*/ f1 1 572"/>
                <a:gd name="f12" fmla="+- f4 0 f2"/>
                <a:gd name="f13" fmla="+- f3 0 f2"/>
                <a:gd name="f14" fmla="*/ f13 1 96"/>
                <a:gd name="f15" fmla="*/ f12 1 572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6" h="572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="" xmlns:a16="http://schemas.microsoft.com/office/drawing/2014/main" id="{82C0D2C8-7CC2-4677-92DE-F3682ABB0EC2}"/>
                </a:ext>
              </a:extLst>
            </p:cNvPr>
            <p:cNvSpPr/>
            <p:nvPr/>
          </p:nvSpPr>
          <p:spPr>
            <a:xfrm>
              <a:off x="1290639" y="14292"/>
              <a:ext cx="376239" cy="18018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7"/>
                <a:gd name="f4" fmla="val 1135"/>
                <a:gd name="f5" fmla="val 222"/>
                <a:gd name="f6" fmla="val 620"/>
                <a:gd name="f7" fmla="val 18"/>
                <a:gd name="f8" fmla="val 617"/>
                <a:gd name="f9" fmla="val 1129"/>
                <a:gd name="f10" fmla="*/ f0 1 237"/>
                <a:gd name="f11" fmla="*/ f1 1 1135"/>
                <a:gd name="f12" fmla="+- f4 0 f2"/>
                <a:gd name="f13" fmla="+- f3 0 f2"/>
                <a:gd name="f14" fmla="*/ f13 1 237"/>
                <a:gd name="f15" fmla="*/ f12 1 1135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37" h="1135">
                  <a:moveTo>
                    <a:pt x="f5" y="f4"/>
                  </a:moveTo>
                  <a:lnTo>
                    <a:pt x="f2" y="f6"/>
                  </a:lnTo>
                  <a:lnTo>
                    <a:pt x="f2" y="f2"/>
                  </a:lnTo>
                  <a:lnTo>
                    <a:pt x="f7" y="f2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="" xmlns:a16="http://schemas.microsoft.com/office/drawing/2014/main" id="{FDB0EC5D-33A9-458B-9030-F3712C1C056F}"/>
                </a:ext>
              </a:extLst>
            </p:cNvPr>
            <p:cNvSpPr/>
            <p:nvPr/>
          </p:nvSpPr>
          <p:spPr>
            <a:xfrm>
              <a:off x="1600200" y="1801816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="" xmlns:a16="http://schemas.microsoft.com/office/drawing/2014/main" id="{F7708229-3957-4902-9A85-50FEA50CDF10}"/>
                </a:ext>
              </a:extLst>
            </p:cNvPr>
            <p:cNvSpPr/>
            <p:nvPr/>
          </p:nvSpPr>
          <p:spPr>
            <a:xfrm>
              <a:off x="1381128" y="9528"/>
              <a:ext cx="371475" cy="1425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898"/>
                <a:gd name="f5" fmla="val 219"/>
                <a:gd name="f6" fmla="val 383"/>
                <a:gd name="f7" fmla="val 15"/>
                <a:gd name="f8" fmla="val 380"/>
                <a:gd name="f9" fmla="val 892"/>
                <a:gd name="f10" fmla="*/ f0 1 234"/>
                <a:gd name="f11" fmla="*/ f1 1 898"/>
                <a:gd name="f12" fmla="+- f4 0 f2"/>
                <a:gd name="f13" fmla="+- f3 0 f2"/>
                <a:gd name="f14" fmla="*/ f13 1 234"/>
                <a:gd name="f15" fmla="*/ f12 1 898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34" h="898">
                  <a:moveTo>
                    <a:pt x="f5" y="f4"/>
                  </a:moveTo>
                  <a:lnTo>
                    <a:pt x="f2" y="f6"/>
                  </a:lnTo>
                  <a:lnTo>
                    <a:pt x="f2" y="f2"/>
                  </a:lnTo>
                  <a:lnTo>
                    <a:pt x="f7" y="f2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="" xmlns:a16="http://schemas.microsoft.com/office/drawing/2014/main" id="{9BD5B200-3E2C-4E80-9627-901C006E110F}"/>
                </a:ext>
              </a:extLst>
            </p:cNvPr>
            <p:cNvSpPr/>
            <p:nvPr/>
          </p:nvSpPr>
          <p:spPr>
            <a:xfrm>
              <a:off x="1643067" y="0"/>
              <a:ext cx="152403" cy="9128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5"/>
                <a:gd name="f5" fmla="val 78"/>
                <a:gd name="f6" fmla="val 192"/>
                <a:gd name="f7" fmla="val 6"/>
                <a:gd name="f8" fmla="val 15"/>
                <a:gd name="f9" fmla="val 189"/>
                <a:gd name="f10" fmla="*/ f0 1 96"/>
                <a:gd name="f11" fmla="*/ f1 1 575"/>
                <a:gd name="f12" fmla="+- f4 0 f2"/>
                <a:gd name="f13" fmla="+- f3 0 f2"/>
                <a:gd name="f14" fmla="*/ f13 1 96"/>
                <a:gd name="f15" fmla="*/ f12 1 575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6" h="575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="" xmlns:a16="http://schemas.microsoft.com/office/drawing/2014/main" id="{CF6801D4-51C0-422A-B0B8-C189866B47E2}"/>
                </a:ext>
              </a:extLst>
            </p:cNvPr>
            <p:cNvSpPr/>
            <p:nvPr/>
          </p:nvSpPr>
          <p:spPr>
            <a:xfrm>
              <a:off x="1685925" y="1420813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+- f3 0 f2"/>
                <a:gd name="f14" fmla="*/ f13 1 40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="" xmlns:a16="http://schemas.microsoft.com/office/drawing/2014/main" id="{92C41FE9-F526-491D-A3B6-757B47BC42E3}"/>
                </a:ext>
              </a:extLst>
            </p:cNvPr>
            <p:cNvSpPr/>
            <p:nvPr/>
          </p:nvSpPr>
          <p:spPr>
            <a:xfrm>
              <a:off x="1685925" y="9032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+- f3 0 f2"/>
                <a:gd name="f14" fmla="*/ f13 1 40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="" xmlns:a16="http://schemas.microsoft.com/office/drawing/2014/main" id="{67AC1A52-8062-4095-8036-9BD185361226}"/>
                </a:ext>
              </a:extLst>
            </p:cNvPr>
            <p:cNvSpPr/>
            <p:nvPr/>
          </p:nvSpPr>
          <p:spPr>
            <a:xfrm>
              <a:off x="1743075" y="4764"/>
              <a:ext cx="419096" cy="5222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"/>
                <a:gd name="f4" fmla="val 329"/>
                <a:gd name="f5" fmla="val 252"/>
                <a:gd name="f6" fmla="val 45"/>
                <a:gd name="f7" fmla="val 120"/>
                <a:gd name="f8" fmla="val 6"/>
                <a:gd name="f9" fmla="val 15"/>
                <a:gd name="f10" fmla="val 60"/>
                <a:gd name="f11" fmla="val 111"/>
                <a:gd name="f12" fmla="val 317"/>
                <a:gd name="f13" fmla="*/ f0 1 264"/>
                <a:gd name="f14" fmla="*/ f1 1 329"/>
                <a:gd name="f15" fmla="+- f4 0 f2"/>
                <a:gd name="f16" fmla="+- f3 0 f2"/>
                <a:gd name="f17" fmla="*/ f16 1 264"/>
                <a:gd name="f18" fmla="*/ f15 1 329"/>
                <a:gd name="f19" fmla="*/ 0 1 f17"/>
                <a:gd name="f20" fmla="*/ f3 1 f17"/>
                <a:gd name="f21" fmla="*/ 0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64" h="329">
                  <a:moveTo>
                    <a:pt x="f5" y="f4"/>
                  </a:moveTo>
                  <a:lnTo>
                    <a:pt x="f6" y="f7"/>
                  </a:lnTo>
                  <a:lnTo>
                    <a:pt x="f2" y="f8"/>
                  </a:lnTo>
                  <a:lnTo>
                    <a:pt x="f9" y="f2"/>
                  </a:lnTo>
                  <a:lnTo>
                    <a:pt x="f10" y="f11"/>
                  </a:lnTo>
                  <a:lnTo>
                    <a:pt x="f3" y="f12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="" xmlns:a16="http://schemas.microsoft.com/office/drawing/2014/main" id="{508ECB64-1565-4482-8EFF-C5A0CCD9319D}"/>
                </a:ext>
              </a:extLst>
            </p:cNvPr>
            <p:cNvSpPr/>
            <p:nvPr/>
          </p:nvSpPr>
          <p:spPr>
            <a:xfrm>
              <a:off x="2119314" y="488947"/>
              <a:ext cx="161921" cy="147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"/>
                <a:gd name="f4" fmla="val 31"/>
                <a:gd name="f5" fmla="val 17"/>
                <a:gd name="f6" fmla="val 13"/>
                <a:gd name="f7" fmla="val 9"/>
                <a:gd name="f8" fmla="val 30"/>
                <a:gd name="f9" fmla="val 6"/>
                <a:gd name="f10" fmla="val 27"/>
                <a:gd name="f11" fmla="val 20"/>
                <a:gd name="f12" fmla="val 10"/>
                <a:gd name="f13" fmla="val 4"/>
                <a:gd name="f14" fmla="val 1"/>
                <a:gd name="f15" fmla="val 21"/>
                <a:gd name="f16" fmla="val 25"/>
                <a:gd name="f17" fmla="val 28"/>
                <a:gd name="f18" fmla="val 14"/>
                <a:gd name="f19" fmla="val 11"/>
                <a:gd name="f20" fmla="val 5"/>
                <a:gd name="f21" fmla="val 7"/>
                <a:gd name="f22" fmla="val 12"/>
                <a:gd name="f23" fmla="val 19"/>
                <a:gd name="f24" fmla="val 24"/>
                <a:gd name="f25" fmla="val 26"/>
                <a:gd name="f26" fmla="val 23"/>
                <a:gd name="f27" fmla="*/ f0 1 34"/>
                <a:gd name="f28" fmla="*/ f1 1 31"/>
                <a:gd name="f29" fmla="+- f4 0 f2"/>
                <a:gd name="f30" fmla="+- f3 0 f2"/>
                <a:gd name="f31" fmla="*/ f30 1 34"/>
                <a:gd name="f32" fmla="*/ f29 1 31"/>
                <a:gd name="f33" fmla="*/ 0 1 f31"/>
                <a:gd name="f34" fmla="*/ f3 1 f31"/>
                <a:gd name="f35" fmla="*/ 0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4" h="31">
                  <a:moveTo>
                    <a:pt x="f5" y="f4"/>
                  </a:moveTo>
                  <a:cubicBezTo>
                    <a:pt x="f6" y="f4"/>
                    <a:pt x="f7" y="f8"/>
                    <a:pt x="f9" y="f10"/>
                  </a:cubicBezTo>
                  <a:cubicBezTo>
                    <a:pt x="f2" y="f11"/>
                    <a:pt x="f2" y="f12"/>
                    <a:pt x="f9" y="f13"/>
                  </a:cubicBezTo>
                  <a:cubicBezTo>
                    <a:pt x="f7" y="f14"/>
                    <a:pt x="f6" y="f2"/>
                    <a:pt x="f5" y="f2"/>
                  </a:cubicBezTo>
                  <a:cubicBezTo>
                    <a:pt x="f15" y="f2"/>
                    <a:pt x="f16" y="f14"/>
                    <a:pt x="f17" y="f13"/>
                  </a:cubicBezTo>
                  <a:cubicBezTo>
                    <a:pt x="f3" y="f12"/>
                    <a:pt x="f3" y="f11"/>
                    <a:pt x="f17" y="f10"/>
                  </a:cubicBezTo>
                  <a:cubicBezTo>
                    <a:pt x="f16" y="f8"/>
                    <a:pt x="f15" y="f4"/>
                    <a:pt x="f5" y="f4"/>
                  </a:cubicBezTo>
                  <a:close/>
                  <a:moveTo>
                    <a:pt x="f5" y="f13"/>
                  </a:moveTo>
                  <a:cubicBezTo>
                    <a:pt x="f18" y="f13"/>
                    <a:pt x="f19" y="f20"/>
                    <a:pt x="f7" y="f21"/>
                  </a:cubicBezTo>
                  <a:cubicBezTo>
                    <a:pt x="f13" y="f22"/>
                    <a:pt x="f13" y="f23"/>
                    <a:pt x="f7" y="f24"/>
                  </a:cubicBezTo>
                  <a:cubicBezTo>
                    <a:pt x="f19" y="f25"/>
                    <a:pt x="f18" y="f10"/>
                    <a:pt x="f5" y="f10"/>
                  </a:cubicBezTo>
                  <a:cubicBezTo>
                    <a:pt x="f11" y="f10"/>
                    <a:pt x="f26" y="f25"/>
                    <a:pt x="f16" y="f24"/>
                  </a:cubicBezTo>
                  <a:cubicBezTo>
                    <a:pt x="f8" y="f23"/>
                    <a:pt x="f8" y="f22"/>
                    <a:pt x="f16" y="f21"/>
                  </a:cubicBezTo>
                  <a:cubicBezTo>
                    <a:pt x="f26" y="f20"/>
                    <a:pt x="f11" y="f13"/>
                    <a:pt x="f5" y="f13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="" xmlns:a16="http://schemas.microsoft.com/office/drawing/2014/main" id="{B4BDB3B0-2F18-410C-B5D0-5E24B61C4126}"/>
                </a:ext>
              </a:extLst>
            </p:cNvPr>
            <p:cNvSpPr/>
            <p:nvPr/>
          </p:nvSpPr>
          <p:spPr>
            <a:xfrm>
              <a:off x="952503" y="4764"/>
              <a:ext cx="152403" cy="908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2"/>
                <a:gd name="f5" fmla="val 15"/>
                <a:gd name="f6" fmla="val 189"/>
                <a:gd name="f7" fmla="val 81"/>
                <a:gd name="f8" fmla="val 6"/>
                <a:gd name="f9" fmla="val 192"/>
                <a:gd name="f10" fmla="*/ f0 1 96"/>
                <a:gd name="f11" fmla="*/ f1 1 572"/>
                <a:gd name="f12" fmla="+- f4 0 f2"/>
                <a:gd name="f13" fmla="+- f3 0 f2"/>
                <a:gd name="f14" fmla="*/ f13 1 96"/>
                <a:gd name="f15" fmla="*/ f12 1 572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6" h="572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="" xmlns:a16="http://schemas.microsoft.com/office/drawing/2014/main" id="{4B8582B1-34E9-464C-9147-82BC299C2C37}"/>
                </a:ext>
              </a:extLst>
            </p:cNvPr>
            <p:cNvSpPr/>
            <p:nvPr/>
          </p:nvSpPr>
          <p:spPr>
            <a:xfrm>
              <a:off x="866778" y="9032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12"/>
                <a:gd name="f10" fmla="val 29"/>
                <a:gd name="f11" fmla="val 36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Freeform 21">
              <a:extLst>
                <a:ext uri="{FF2B5EF4-FFF2-40B4-BE49-F238E27FC236}">
                  <a16:creationId xmlns="" xmlns:a16="http://schemas.microsoft.com/office/drawing/2014/main" id="{0E32F4EE-CFBB-4499-82F1-546BBF44B543}"/>
                </a:ext>
              </a:extLst>
            </p:cNvPr>
            <p:cNvSpPr/>
            <p:nvPr/>
          </p:nvSpPr>
          <p:spPr>
            <a:xfrm>
              <a:off x="890589" y="1554159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="" xmlns:a16="http://schemas.microsoft.com/office/drawing/2014/main" id="{D1ADAEA2-E348-44F2-BF98-06F660D364AB}"/>
                </a:ext>
              </a:extLst>
            </p:cNvPr>
            <p:cNvSpPr/>
            <p:nvPr/>
          </p:nvSpPr>
          <p:spPr>
            <a:xfrm>
              <a:off x="738185" y="5622929"/>
              <a:ext cx="338135" cy="12160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3"/>
                <a:gd name="f4" fmla="val 766"/>
                <a:gd name="f5" fmla="val 195"/>
                <a:gd name="f6" fmla="val 464"/>
                <a:gd name="f7" fmla="val 6"/>
                <a:gd name="f8" fmla="val 12"/>
                <a:gd name="f9" fmla="val 461"/>
                <a:gd name="f10" fmla="*/ f0 1 213"/>
                <a:gd name="f11" fmla="*/ f1 1 766"/>
                <a:gd name="f12" fmla="+- f4 0 f2"/>
                <a:gd name="f13" fmla="+- f3 0 f2"/>
                <a:gd name="f14" fmla="*/ f13 1 213"/>
                <a:gd name="f15" fmla="*/ f12 1 766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13" h="766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="" xmlns:a16="http://schemas.microsoft.com/office/drawing/2014/main" id="{E0B73403-388A-4D8F-A194-A001405BF14E}"/>
                </a:ext>
              </a:extLst>
            </p:cNvPr>
            <p:cNvSpPr/>
            <p:nvPr/>
          </p:nvSpPr>
          <p:spPr>
            <a:xfrm>
              <a:off x="647696" y="5480054"/>
              <a:ext cx="157167" cy="15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"/>
                <a:gd name="f4" fmla="val 17"/>
                <a:gd name="f5" fmla="val 8"/>
                <a:gd name="f6" fmla="val 26"/>
                <a:gd name="f7" fmla="val 4"/>
                <a:gd name="f8" fmla="val 10"/>
                <a:gd name="f9" fmla="val 24"/>
                <a:gd name="f10" fmla="val 29"/>
                <a:gd name="f11" fmla="val 23"/>
                <a:gd name="f12" fmla="*/ f0 1 33"/>
                <a:gd name="f13" fmla="*/ f1 1 33"/>
                <a:gd name="f14" fmla="+- f3 0 f2"/>
                <a:gd name="f15" fmla="*/ f14 1 33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3" h="3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="" xmlns:a16="http://schemas.microsoft.com/office/drawing/2014/main" id="{42543B68-D6D8-48AB-9C84-58093FFD5900}"/>
                </a:ext>
              </a:extLst>
            </p:cNvPr>
            <p:cNvSpPr/>
            <p:nvPr/>
          </p:nvSpPr>
          <p:spPr>
            <a:xfrm>
              <a:off x="66678" y="9032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32"/>
                <a:gd name="f8" fmla="val 4"/>
                <a:gd name="f9" fmla="val 12"/>
                <a:gd name="f10" fmla="val 29"/>
                <a:gd name="f11" fmla="val 36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7" y="f2"/>
                    <a:pt x="f3" y="f5"/>
                    <a:pt x="f3" y="f4"/>
                  </a:cubicBezTo>
                  <a:cubicBezTo>
                    <a:pt x="f3" y="f6"/>
                    <a:pt x="f7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9"/>
                    <a:pt x="f8" y="f4"/>
                  </a:cubicBezTo>
                  <a:cubicBezTo>
                    <a:pt x="f8" y="f10"/>
                    <a:pt x="f9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8"/>
                    <a:pt x="f4" y="f8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="" xmlns:a16="http://schemas.microsoft.com/office/drawing/2014/main" id="{7251C90E-BEAD-40B2-A31F-BA452B016CB1}"/>
                </a:ext>
              </a:extLst>
            </p:cNvPr>
            <p:cNvSpPr/>
            <p:nvPr/>
          </p:nvSpPr>
          <p:spPr>
            <a:xfrm>
              <a:off x="0" y="3897309"/>
              <a:ext cx="133346" cy="26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"/>
                <a:gd name="f4" fmla="val 168"/>
                <a:gd name="f5" fmla="val 69"/>
                <a:gd name="f6" fmla="val 6"/>
                <a:gd name="f7" fmla="val 12"/>
                <a:gd name="f8" fmla="val 162"/>
                <a:gd name="f9" fmla="*/ f0 1 84"/>
                <a:gd name="f10" fmla="*/ f1 1 168"/>
                <a:gd name="f11" fmla="+- f4 0 f2"/>
                <a:gd name="f12" fmla="+- f3 0 f2"/>
                <a:gd name="f13" fmla="*/ f12 1 84"/>
                <a:gd name="f14" fmla="*/ f11 1 16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4" h="168">
                  <a:moveTo>
                    <a:pt x="f5" y="f4"/>
                  </a:move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5" name="Freeform 26">
              <a:extLst>
                <a:ext uri="{FF2B5EF4-FFF2-40B4-BE49-F238E27FC236}">
                  <a16:creationId xmlns="" xmlns:a16="http://schemas.microsoft.com/office/drawing/2014/main" id="{8A2DFBB2-B11F-4877-9011-6F306E238EA8}"/>
                </a:ext>
              </a:extLst>
            </p:cNvPr>
            <p:cNvSpPr/>
            <p:nvPr/>
          </p:nvSpPr>
          <p:spPr>
            <a:xfrm>
              <a:off x="66678" y="4149720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="" xmlns:a16="http://schemas.microsoft.com/office/drawing/2014/main" id="{365B369D-8780-4F29-9AC4-E64508E4D8A5}"/>
                </a:ext>
              </a:extLst>
            </p:cNvPr>
            <p:cNvSpPr/>
            <p:nvPr/>
          </p:nvSpPr>
          <p:spPr>
            <a:xfrm>
              <a:off x="0" y="1644648"/>
              <a:ext cx="133346" cy="269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"/>
                <a:gd name="f4" fmla="val 170"/>
                <a:gd name="f5" fmla="val 12"/>
                <a:gd name="f6" fmla="val 164"/>
                <a:gd name="f7" fmla="val 69"/>
                <a:gd name="f8" fmla="val 6"/>
                <a:gd name="f9" fmla="*/ f0 1 84"/>
                <a:gd name="f10" fmla="*/ f1 1 170"/>
                <a:gd name="f11" fmla="+- f4 0 f2"/>
                <a:gd name="f12" fmla="+- f3 0 f2"/>
                <a:gd name="f13" fmla="*/ f12 1 84"/>
                <a:gd name="f14" fmla="*/ f11 1 17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4" h="170">
                  <a:moveTo>
                    <a:pt x="f5" y="f4"/>
                  </a:move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7" name="Freeform 28">
              <a:extLst>
                <a:ext uri="{FF2B5EF4-FFF2-40B4-BE49-F238E27FC236}">
                  <a16:creationId xmlns="" xmlns:a16="http://schemas.microsoft.com/office/drawing/2014/main" id="{1D267F69-AE47-42E9-A8E5-74A7F5775E1C}"/>
                </a:ext>
              </a:extLst>
            </p:cNvPr>
            <p:cNvSpPr/>
            <p:nvPr/>
          </p:nvSpPr>
          <p:spPr>
            <a:xfrm>
              <a:off x="66678" y="1468434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8" name="Freeform 29">
              <a:extLst>
                <a:ext uri="{FF2B5EF4-FFF2-40B4-BE49-F238E27FC236}">
                  <a16:creationId xmlns="" xmlns:a16="http://schemas.microsoft.com/office/drawing/2014/main" id="{9598C70A-4C75-486E-8B79-4DC8EB17A5C1}"/>
                </a:ext>
              </a:extLst>
            </p:cNvPr>
            <p:cNvSpPr/>
            <p:nvPr/>
          </p:nvSpPr>
          <p:spPr>
            <a:xfrm>
              <a:off x="695328" y="4764"/>
              <a:ext cx="309560" cy="1558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5"/>
                <a:gd name="f4" fmla="val 982"/>
                <a:gd name="f5" fmla="val 177"/>
                <a:gd name="f6" fmla="val 805"/>
                <a:gd name="f7" fmla="val 629"/>
                <a:gd name="f8" fmla="val 18"/>
                <a:gd name="f9" fmla="val 623"/>
                <a:gd name="f10" fmla="val 796"/>
                <a:gd name="f11" fmla="*/ f0 1 195"/>
                <a:gd name="f12" fmla="*/ f1 1 982"/>
                <a:gd name="f13" fmla="+- f4 0 f2"/>
                <a:gd name="f14" fmla="+- f3 0 f2"/>
                <a:gd name="f15" fmla="*/ f14 1 195"/>
                <a:gd name="f16" fmla="*/ f13 1 982"/>
                <a:gd name="f17" fmla="*/ 0 1 f15"/>
                <a:gd name="f18" fmla="*/ f3 1 f15"/>
                <a:gd name="f19" fmla="*/ 0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95" h="982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2" y="f2"/>
                  </a:lnTo>
                  <a:lnTo>
                    <a:pt x="f8" y="f2"/>
                  </a:lnTo>
                  <a:lnTo>
                    <a:pt x="f8" y="f9"/>
                  </a:lnTo>
                  <a:lnTo>
                    <a:pt x="f3" y="f10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9" name="Freeform 30">
              <a:extLst>
                <a:ext uri="{FF2B5EF4-FFF2-40B4-BE49-F238E27FC236}">
                  <a16:creationId xmlns="" xmlns:a16="http://schemas.microsoft.com/office/drawing/2014/main" id="{FAEA0EC8-2486-4121-B7B5-E7BE164298DF}"/>
                </a:ext>
              </a:extLst>
            </p:cNvPr>
            <p:cNvSpPr/>
            <p:nvPr/>
          </p:nvSpPr>
          <p:spPr>
            <a:xfrm>
              <a:off x="57150" y="4881560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2"/>
                <a:gd name="f9" fmla="val 11"/>
                <a:gd name="f10" fmla="val 29"/>
                <a:gd name="f11" fmla="val 36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0" name="Freeform 31">
              <a:extLst>
                <a:ext uri="{FF2B5EF4-FFF2-40B4-BE49-F238E27FC236}">
                  <a16:creationId xmlns="" xmlns:a16="http://schemas.microsoft.com/office/drawing/2014/main" id="{8DA25DCE-8301-4A85-8982-8F8E2527E2B8}"/>
                </a:ext>
              </a:extLst>
            </p:cNvPr>
            <p:cNvSpPr/>
            <p:nvPr/>
          </p:nvSpPr>
          <p:spPr>
            <a:xfrm>
              <a:off x="138110" y="5060947"/>
              <a:ext cx="304796" cy="1777995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92"/>
                <a:gd name="f5" fmla="val 1120"/>
                <a:gd name="f6" fmla="val 177"/>
                <a:gd name="f7" fmla="val 183"/>
                <a:gd name="f8" fmla="val 15"/>
                <a:gd name="f9" fmla="val 354"/>
                <a:gd name="f10" fmla="*/ f1 1 192"/>
                <a:gd name="f11" fmla="*/ f2 1 1120"/>
                <a:gd name="f12" fmla="+- f5 0 f3"/>
                <a:gd name="f13" fmla="+- f4 0 f3"/>
                <a:gd name="f14" fmla="*/ f13 1 192"/>
                <a:gd name="f15" fmla="*/ f12 1 1120"/>
                <a:gd name="f16" fmla="*/ 0 1 f14"/>
                <a:gd name="f17" fmla="*/ f4 1 f14"/>
                <a:gd name="f18" fmla="*/ 0 1 f15"/>
                <a:gd name="f19" fmla="*/ f5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92" h="1120">
                  <a:moveTo>
                    <a:pt x="f4" y="f5"/>
                  </a:moveTo>
                  <a:lnTo>
                    <a:pt x="f6" y="f5"/>
                  </a:lnTo>
                  <a:lnTo>
                    <a:pt x="f6" y="f0"/>
                  </a:lnTo>
                  <a:lnTo>
                    <a:pt x="f3" y="f7"/>
                  </a:lnTo>
                  <a:lnTo>
                    <a:pt x="f3" y="f3"/>
                  </a:lnTo>
                  <a:lnTo>
                    <a:pt x="f8" y="f3"/>
                  </a:lnTo>
                  <a:lnTo>
                    <a:pt x="f8" y="f6"/>
                  </a:lnTo>
                  <a:lnTo>
                    <a:pt x="f4" y="f9"/>
                  </a:lnTo>
                  <a:lnTo>
                    <a:pt x="f4" y="f5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1" name="Freeform 32">
              <a:extLst>
                <a:ext uri="{FF2B5EF4-FFF2-40B4-BE49-F238E27FC236}">
                  <a16:creationId xmlns="" xmlns:a16="http://schemas.microsoft.com/office/drawing/2014/main" id="{D25473BF-8680-4CC3-A0BD-9E36D12BD892}"/>
                </a:ext>
              </a:extLst>
            </p:cNvPr>
            <p:cNvSpPr/>
            <p:nvPr/>
          </p:nvSpPr>
          <p:spPr>
            <a:xfrm>
              <a:off x="561971" y="6430966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2"/>
                <a:gd name="f9" fmla="val 11"/>
                <a:gd name="f10" fmla="val 29"/>
                <a:gd name="f11" fmla="val 36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2" name="Rectangle 33">
              <a:extLst>
                <a:ext uri="{FF2B5EF4-FFF2-40B4-BE49-F238E27FC236}">
                  <a16:creationId xmlns="" xmlns:a16="http://schemas.microsoft.com/office/drawing/2014/main" id="{09913193-266B-46BC-9CAF-0D285BA604C2}"/>
                </a:ext>
              </a:extLst>
            </p:cNvPr>
            <p:cNvSpPr/>
            <p:nvPr/>
          </p:nvSpPr>
          <p:spPr>
            <a:xfrm>
              <a:off x="642942" y="6610353"/>
              <a:ext cx="23810" cy="242892"/>
            </a:xfrm>
            <a:prstGeom prst="rect">
              <a:avLst/>
            </a:pr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3" name="Freeform 34">
              <a:extLst>
                <a:ext uri="{FF2B5EF4-FFF2-40B4-BE49-F238E27FC236}">
                  <a16:creationId xmlns="" xmlns:a16="http://schemas.microsoft.com/office/drawing/2014/main" id="{30AC77B0-6FEE-469F-923F-070FBE68A0BA}"/>
                </a:ext>
              </a:extLst>
            </p:cNvPr>
            <p:cNvSpPr/>
            <p:nvPr/>
          </p:nvSpPr>
          <p:spPr>
            <a:xfrm>
              <a:off x="76196" y="6430966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32"/>
                <a:gd name="f8" fmla="val 4"/>
                <a:gd name="f9" fmla="val 12"/>
                <a:gd name="f10" fmla="val 11"/>
                <a:gd name="f11" fmla="val 29"/>
                <a:gd name="f12" fmla="val 36"/>
                <a:gd name="f13" fmla="*/ f0 1 40"/>
                <a:gd name="f14" fmla="*/ f1 1 40"/>
                <a:gd name="f15" fmla="+- f3 0 f2"/>
                <a:gd name="f16" fmla="*/ f15 1 40"/>
                <a:gd name="f17" fmla="*/ 0 1 f16"/>
                <a:gd name="f18" fmla="*/ f3 1 f16"/>
                <a:gd name="f19" fmla="*/ f17 f13 1"/>
                <a:gd name="f20" fmla="*/ f18 f13 1"/>
                <a:gd name="f21" fmla="*/ f18 f14 1"/>
                <a:gd name="f22" fmla="*/ f1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7" y="f2"/>
                    <a:pt x="f3" y="f5"/>
                    <a:pt x="f3" y="f4"/>
                  </a:cubicBezTo>
                  <a:cubicBezTo>
                    <a:pt x="f3" y="f6"/>
                    <a:pt x="f7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10"/>
                    <a:pt x="f8" y="f4"/>
                  </a:cubicBezTo>
                  <a:cubicBezTo>
                    <a:pt x="f8" y="f11"/>
                    <a:pt x="f9" y="f12"/>
                    <a:pt x="f4" y="f12"/>
                  </a:cubicBezTo>
                  <a:cubicBezTo>
                    <a:pt x="f11" y="f12"/>
                    <a:pt x="f12" y="f11"/>
                    <a:pt x="f12" y="f4"/>
                  </a:cubicBezTo>
                  <a:cubicBezTo>
                    <a:pt x="f12" y="f10"/>
                    <a:pt x="f11" y="f8"/>
                    <a:pt x="f4" y="f8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4" name="Freeform 35">
              <a:extLst>
                <a:ext uri="{FF2B5EF4-FFF2-40B4-BE49-F238E27FC236}">
                  <a16:creationId xmlns="" xmlns:a16="http://schemas.microsoft.com/office/drawing/2014/main" id="{D69C9D37-E2B0-415E-A3AA-BFFBF86110EF}"/>
                </a:ext>
              </a:extLst>
            </p:cNvPr>
            <p:cNvSpPr/>
            <p:nvPr/>
          </p:nvSpPr>
          <p:spPr>
            <a:xfrm>
              <a:off x="0" y="5978520"/>
              <a:ext cx="190496" cy="461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"/>
                <a:gd name="f4" fmla="val 291"/>
                <a:gd name="f5" fmla="val 105"/>
                <a:gd name="f6" fmla="val 114"/>
                <a:gd name="f7" fmla="val 9"/>
                <a:gd name="f8" fmla="val 12"/>
                <a:gd name="f9" fmla="val 108"/>
                <a:gd name="f10" fmla="*/ f0 1 120"/>
                <a:gd name="f11" fmla="*/ f1 1 291"/>
                <a:gd name="f12" fmla="+- f4 0 f2"/>
                <a:gd name="f13" fmla="+- f3 0 f2"/>
                <a:gd name="f14" fmla="*/ f13 1 120"/>
                <a:gd name="f15" fmla="*/ f12 1 291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20" h="291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5" name="Freeform 36">
              <a:extLst>
                <a:ext uri="{FF2B5EF4-FFF2-40B4-BE49-F238E27FC236}">
                  <a16:creationId xmlns="" xmlns:a16="http://schemas.microsoft.com/office/drawing/2014/main" id="{D3DEED4A-C53D-4339-9FAC-E1C5550395D8}"/>
                </a:ext>
              </a:extLst>
            </p:cNvPr>
            <p:cNvSpPr/>
            <p:nvPr/>
          </p:nvSpPr>
          <p:spPr>
            <a:xfrm>
              <a:off x="1014417" y="1801816"/>
              <a:ext cx="214317" cy="7556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"/>
                <a:gd name="f4" fmla="val 476"/>
                <a:gd name="f5" fmla="val 12"/>
                <a:gd name="f6" fmla="val 128"/>
                <a:gd name="f7" fmla="val 126"/>
                <a:gd name="f8" fmla="val 9"/>
                <a:gd name="f9" fmla="val 131"/>
                <a:gd name="f10" fmla="*/ f0 1 135"/>
                <a:gd name="f11" fmla="*/ f1 1 476"/>
                <a:gd name="f12" fmla="+- f4 0 f2"/>
                <a:gd name="f13" fmla="+- f3 0 f2"/>
                <a:gd name="f14" fmla="*/ f13 1 135"/>
                <a:gd name="f15" fmla="*/ f12 1 476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5" h="476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6" name="Freeform 37">
              <a:extLst>
                <a:ext uri="{FF2B5EF4-FFF2-40B4-BE49-F238E27FC236}">
                  <a16:creationId xmlns="" xmlns:a16="http://schemas.microsoft.com/office/drawing/2014/main" id="{2B786E8E-7FD4-4469-AE08-72FB9BCC43B4}"/>
                </a:ext>
              </a:extLst>
            </p:cNvPr>
            <p:cNvSpPr/>
            <p:nvPr/>
          </p:nvSpPr>
          <p:spPr>
            <a:xfrm>
              <a:off x="938210" y="2547939"/>
              <a:ext cx="166685" cy="16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"/>
                <a:gd name="f4" fmla="val 34"/>
                <a:gd name="f5" fmla="val 18"/>
                <a:gd name="f6" fmla="val 8"/>
                <a:gd name="f7" fmla="val 26"/>
                <a:gd name="f8" fmla="val 17"/>
                <a:gd name="f9" fmla="val 7"/>
                <a:gd name="f10" fmla="val 27"/>
                <a:gd name="f11" fmla="val 4"/>
                <a:gd name="f12" fmla="val 10"/>
                <a:gd name="f13" fmla="val 24"/>
                <a:gd name="f14" fmla="val 30"/>
                <a:gd name="f15" fmla="val 25"/>
                <a:gd name="f16" fmla="val 31"/>
                <a:gd name="f17" fmla="*/ f0 1 35"/>
                <a:gd name="f18" fmla="*/ f1 1 34"/>
                <a:gd name="f19" fmla="+- f4 0 f2"/>
                <a:gd name="f20" fmla="+- f3 0 f2"/>
                <a:gd name="f21" fmla="*/ f20 1 35"/>
                <a:gd name="f22" fmla="*/ f19 1 34"/>
                <a:gd name="f23" fmla="*/ 0 1 f21"/>
                <a:gd name="f24" fmla="*/ f3 1 f21"/>
                <a:gd name="f25" fmla="*/ 0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5" h="34">
                  <a:moveTo>
                    <a:pt x="f5" y="f4"/>
                  </a:moveTo>
                  <a:cubicBezTo>
                    <a:pt x="f6" y="f4"/>
                    <a:pt x="f2" y="f7"/>
                    <a:pt x="f2" y="f8"/>
                  </a:cubicBezTo>
                  <a:cubicBezTo>
                    <a:pt x="f2" y="f9"/>
                    <a:pt x="f6" y="f2"/>
                    <a:pt x="f5" y="f2"/>
                  </a:cubicBezTo>
                  <a:cubicBezTo>
                    <a:pt x="f10" y="f2"/>
                    <a:pt x="f3" y="f9"/>
                    <a:pt x="f3" y="f8"/>
                  </a:cubicBezTo>
                  <a:cubicBezTo>
                    <a:pt x="f3" y="f7"/>
                    <a:pt x="f10" y="f4"/>
                    <a:pt x="f5" y="f4"/>
                  </a:cubicBezTo>
                  <a:close/>
                  <a:moveTo>
                    <a:pt x="f5" y="f11"/>
                  </a:moveTo>
                  <a:cubicBezTo>
                    <a:pt x="f12" y="f11"/>
                    <a:pt x="f11" y="f12"/>
                    <a:pt x="f11" y="f8"/>
                  </a:cubicBezTo>
                  <a:cubicBezTo>
                    <a:pt x="f11" y="f13"/>
                    <a:pt x="f12" y="f14"/>
                    <a:pt x="f5" y="f14"/>
                  </a:cubicBezTo>
                  <a:cubicBezTo>
                    <a:pt x="f15" y="f14"/>
                    <a:pt x="f16" y="f13"/>
                    <a:pt x="f16" y="f8"/>
                  </a:cubicBezTo>
                  <a:cubicBezTo>
                    <a:pt x="f16" y="f12"/>
                    <a:pt x="f15" y="f11"/>
                    <a:pt x="f5" y="f11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7" name="Freeform 38">
              <a:extLst>
                <a:ext uri="{FF2B5EF4-FFF2-40B4-BE49-F238E27FC236}">
                  <a16:creationId xmlns="" xmlns:a16="http://schemas.microsoft.com/office/drawing/2014/main" id="{10EFB4AA-8CA0-49F3-8D36-2EE0E2E248C3}"/>
                </a:ext>
              </a:extLst>
            </p:cNvPr>
            <p:cNvSpPr/>
            <p:nvPr/>
          </p:nvSpPr>
          <p:spPr>
            <a:xfrm>
              <a:off x="595310" y="4764"/>
              <a:ext cx="638178" cy="40259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2"/>
                <a:gd name="f4" fmla="val 2536"/>
                <a:gd name="f5" fmla="val 387"/>
                <a:gd name="f6" fmla="val 2311"/>
                <a:gd name="f7" fmla="val 1925"/>
                <a:gd name="f8" fmla="val 15"/>
                <a:gd name="f9" fmla="val 1916"/>
                <a:gd name="f10" fmla="val 2302"/>
                <a:gd name="f11" fmla="*/ f0 1 402"/>
                <a:gd name="f12" fmla="*/ f1 1 2536"/>
                <a:gd name="f13" fmla="+- f4 0 f2"/>
                <a:gd name="f14" fmla="+- f3 0 f2"/>
                <a:gd name="f15" fmla="*/ f14 1 402"/>
                <a:gd name="f16" fmla="*/ f13 1 2536"/>
                <a:gd name="f17" fmla="*/ 0 1 f15"/>
                <a:gd name="f18" fmla="*/ f3 1 f15"/>
                <a:gd name="f19" fmla="*/ 0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02" h="2536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2" y="f2"/>
                  </a:lnTo>
                  <a:lnTo>
                    <a:pt x="f8" y="f2"/>
                  </a:lnTo>
                  <a:lnTo>
                    <a:pt x="f8" y="f9"/>
                  </a:lnTo>
                  <a:lnTo>
                    <a:pt x="f3" y="f10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8" name="Freeform 39">
              <a:extLst>
                <a:ext uri="{FF2B5EF4-FFF2-40B4-BE49-F238E27FC236}">
                  <a16:creationId xmlns="" xmlns:a16="http://schemas.microsoft.com/office/drawing/2014/main" id="{C88366A7-A194-4285-A6E9-22AF7DF3A2E7}"/>
                </a:ext>
              </a:extLst>
            </p:cNvPr>
            <p:cNvSpPr/>
            <p:nvPr/>
          </p:nvSpPr>
          <p:spPr>
            <a:xfrm>
              <a:off x="1223960" y="1382709"/>
              <a:ext cx="142875" cy="476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"/>
                <a:gd name="f4" fmla="val 300"/>
                <a:gd name="f5" fmla="val 78"/>
                <a:gd name="f6" fmla="val 84"/>
                <a:gd name="f7" fmla="val 9"/>
                <a:gd name="f8" fmla="val 81"/>
                <a:gd name="f9" fmla="*/ f0 1 90"/>
                <a:gd name="f10" fmla="*/ f1 1 300"/>
                <a:gd name="f11" fmla="+- f4 0 f2"/>
                <a:gd name="f12" fmla="+- f3 0 f2"/>
                <a:gd name="f13" fmla="*/ f12 1 90"/>
                <a:gd name="f14" fmla="*/ f11 1 30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90" h="300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9" name="Freeform 40">
              <a:extLst>
                <a:ext uri="{FF2B5EF4-FFF2-40B4-BE49-F238E27FC236}">
                  <a16:creationId xmlns="" xmlns:a16="http://schemas.microsoft.com/office/drawing/2014/main" id="{470CC025-7AEE-4494-96C7-11C442A4C839}"/>
                </a:ext>
              </a:extLst>
            </p:cNvPr>
            <p:cNvSpPr/>
            <p:nvPr/>
          </p:nvSpPr>
          <p:spPr>
            <a:xfrm>
              <a:off x="1300167" y="1849438"/>
              <a:ext cx="109535" cy="107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2"/>
                <a:gd name="f5" fmla="val 5"/>
                <a:gd name="f6" fmla="val 18"/>
                <a:gd name="f7" fmla="val 4"/>
                <a:gd name="f8" fmla="val 8"/>
                <a:gd name="f9" fmla="val 16"/>
                <a:gd name="f10" fmla="val 19"/>
                <a:gd name="f11" fmla="*/ f0 1 23"/>
                <a:gd name="f12" fmla="*/ f1 1 23"/>
                <a:gd name="f13" fmla="+- f3 0 f2"/>
                <a:gd name="f14" fmla="*/ f13 1 23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0" name="Freeform 41">
              <a:extLst>
                <a:ext uri="{FF2B5EF4-FFF2-40B4-BE49-F238E27FC236}">
                  <a16:creationId xmlns="" xmlns:a16="http://schemas.microsoft.com/office/drawing/2014/main" id="{51EA0C58-BB97-49C7-B5F1-5E2CF002D898}"/>
                </a:ext>
              </a:extLst>
            </p:cNvPr>
            <p:cNvSpPr/>
            <p:nvPr/>
          </p:nvSpPr>
          <p:spPr>
            <a:xfrm>
              <a:off x="280985" y="3417890"/>
              <a:ext cx="142875" cy="474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"/>
                <a:gd name="f4" fmla="val 299"/>
                <a:gd name="f5" fmla="val 12"/>
                <a:gd name="f6" fmla="val 80"/>
                <a:gd name="f7" fmla="val 81"/>
                <a:gd name="f8" fmla="val 8"/>
                <a:gd name="f9" fmla="val 83"/>
                <a:gd name="f10" fmla="*/ f0 1 90"/>
                <a:gd name="f11" fmla="*/ f1 1 299"/>
                <a:gd name="f12" fmla="+- f4 0 f2"/>
                <a:gd name="f13" fmla="+- f3 0 f2"/>
                <a:gd name="f14" fmla="*/ f13 1 90"/>
                <a:gd name="f15" fmla="*/ f12 1 299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0" h="299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1" name="Freeform 42">
              <a:extLst>
                <a:ext uri="{FF2B5EF4-FFF2-40B4-BE49-F238E27FC236}">
                  <a16:creationId xmlns="" xmlns:a16="http://schemas.microsoft.com/office/drawing/2014/main" id="{1B3CA542-4B55-475F-AF28-407783807EBE}"/>
                </a:ext>
              </a:extLst>
            </p:cNvPr>
            <p:cNvSpPr/>
            <p:nvPr/>
          </p:nvSpPr>
          <p:spPr>
            <a:xfrm>
              <a:off x="238128" y="3883027"/>
              <a:ext cx="109535" cy="109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1"/>
                <a:gd name="f5" fmla="val 5"/>
                <a:gd name="f6" fmla="val 18"/>
                <a:gd name="f7" fmla="val 12"/>
                <a:gd name="f8" fmla="val 17"/>
                <a:gd name="f9" fmla="val 4"/>
                <a:gd name="f10" fmla="val 7"/>
                <a:gd name="f11" fmla="val 8"/>
                <a:gd name="f12" fmla="val 16"/>
                <a:gd name="f13" fmla="val 19"/>
                <a:gd name="f14" fmla="val 15"/>
                <a:gd name="f15" fmla="*/ f0 1 23"/>
                <a:gd name="f16" fmla="*/ f1 1 23"/>
                <a:gd name="f17" fmla="+- f3 0 f2"/>
                <a:gd name="f18" fmla="*/ f17 1 23"/>
                <a:gd name="f19" fmla="*/ 0 1 f18"/>
                <a:gd name="f20" fmla="*/ f3 1 f18"/>
                <a:gd name="f21" fmla="*/ f19 f15 1"/>
                <a:gd name="f22" fmla="*/ f20 f15 1"/>
                <a:gd name="f23" fmla="*/ f20 f16 1"/>
                <a:gd name="f24" fmla="*/ f1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7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8" y="f2"/>
                    <a:pt x="f3" y="f5"/>
                    <a:pt x="f3" y="f7"/>
                  </a:cubicBezTo>
                  <a:cubicBezTo>
                    <a:pt x="f3" y="f6"/>
                    <a:pt x="f8" y="f3"/>
                    <a:pt x="f4" y="f3"/>
                  </a:cubicBezTo>
                  <a:close/>
                  <a:moveTo>
                    <a:pt x="f4" y="f9"/>
                  </a:moveTo>
                  <a:cubicBezTo>
                    <a:pt x="f10" y="f9"/>
                    <a:pt x="f9" y="f11"/>
                    <a:pt x="f9" y="f7"/>
                  </a:cubicBezTo>
                  <a:cubicBezTo>
                    <a:pt x="f9" y="f12"/>
                    <a:pt x="f10" y="f13"/>
                    <a:pt x="f4" y="f13"/>
                  </a:cubicBezTo>
                  <a:cubicBezTo>
                    <a:pt x="f14" y="f13"/>
                    <a:pt x="f13" y="f12"/>
                    <a:pt x="f13" y="f7"/>
                  </a:cubicBezTo>
                  <a:cubicBezTo>
                    <a:pt x="f13" y="f11"/>
                    <a:pt x="f14" y="f9"/>
                    <a:pt x="f4" y="f9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2" name="Freeform 43">
              <a:extLst>
                <a:ext uri="{FF2B5EF4-FFF2-40B4-BE49-F238E27FC236}">
                  <a16:creationId xmlns="" xmlns:a16="http://schemas.microsoft.com/office/drawing/2014/main" id="{5860E6B8-38AC-47A6-93A0-975518D21972}"/>
                </a:ext>
              </a:extLst>
            </p:cNvPr>
            <p:cNvSpPr/>
            <p:nvPr/>
          </p:nvSpPr>
          <p:spPr>
            <a:xfrm>
              <a:off x="4764" y="2166935"/>
              <a:ext cx="114300" cy="4524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"/>
                <a:gd name="f4" fmla="val 285"/>
                <a:gd name="f5" fmla="val 6"/>
                <a:gd name="f6" fmla="val 276"/>
                <a:gd name="f7" fmla="val 60"/>
                <a:gd name="f8" fmla="val 216"/>
                <a:gd name="f9" fmla="val 222"/>
                <a:gd name="f10" fmla="*/ f0 1 72"/>
                <a:gd name="f11" fmla="*/ f1 1 285"/>
                <a:gd name="f12" fmla="+- f4 0 f2"/>
                <a:gd name="f13" fmla="+- f3 0 f2"/>
                <a:gd name="f14" fmla="*/ f13 1 72"/>
                <a:gd name="f15" fmla="*/ f12 1 285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72" h="285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3" name="Freeform 44">
              <a:extLst>
                <a:ext uri="{FF2B5EF4-FFF2-40B4-BE49-F238E27FC236}">
                  <a16:creationId xmlns="" xmlns:a16="http://schemas.microsoft.com/office/drawing/2014/main" id="{E7A5139F-0485-457B-983D-EEE96606D3EE}"/>
                </a:ext>
              </a:extLst>
            </p:cNvPr>
            <p:cNvSpPr/>
            <p:nvPr/>
          </p:nvSpPr>
          <p:spPr>
            <a:xfrm>
              <a:off x="52385" y="2066928"/>
              <a:ext cx="109535" cy="109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2"/>
                <a:gd name="f5" fmla="val 5"/>
                <a:gd name="f6" fmla="val 18"/>
                <a:gd name="f7" fmla="val 4"/>
                <a:gd name="f8" fmla="val 8"/>
                <a:gd name="f9" fmla="val 16"/>
                <a:gd name="f10" fmla="val 19"/>
                <a:gd name="f11" fmla="*/ f0 1 23"/>
                <a:gd name="f12" fmla="*/ f1 1 23"/>
                <a:gd name="f13" fmla="+- f3 0 f2"/>
                <a:gd name="f14" fmla="*/ f13 1 23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4" name="Rectangle 45">
              <a:extLst>
                <a:ext uri="{FF2B5EF4-FFF2-40B4-BE49-F238E27FC236}">
                  <a16:creationId xmlns="" xmlns:a16="http://schemas.microsoft.com/office/drawing/2014/main" id="{B77F4720-58FA-41A5-BFC4-3499C4B41B08}"/>
                </a:ext>
              </a:extLst>
            </p:cNvPr>
            <p:cNvSpPr/>
            <p:nvPr/>
          </p:nvSpPr>
          <p:spPr>
            <a:xfrm>
              <a:off x="1228725" y="4662489"/>
              <a:ext cx="23810" cy="2181228"/>
            </a:xfrm>
            <a:prstGeom prst="rect">
              <a:avLst/>
            </a:pr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5" name="Freeform 46">
              <a:extLst>
                <a:ext uri="{FF2B5EF4-FFF2-40B4-BE49-F238E27FC236}">
                  <a16:creationId xmlns="" xmlns:a16="http://schemas.microsoft.com/office/drawing/2014/main" id="{B09618BF-D681-4857-B3D3-676B03FDBA86}"/>
                </a:ext>
              </a:extLst>
            </p:cNvPr>
            <p:cNvSpPr/>
            <p:nvPr/>
          </p:nvSpPr>
          <p:spPr>
            <a:xfrm>
              <a:off x="1319214" y="5041901"/>
              <a:ext cx="371475" cy="18018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1135"/>
                <a:gd name="f5" fmla="val 15"/>
                <a:gd name="f6" fmla="val 515"/>
                <a:gd name="f7" fmla="val 512"/>
                <a:gd name="f8" fmla="val 219"/>
                <a:gd name="f9" fmla="val 6"/>
                <a:gd name="f10" fmla="val 518"/>
                <a:gd name="f11" fmla="*/ f0 1 234"/>
                <a:gd name="f12" fmla="*/ f1 1 1135"/>
                <a:gd name="f13" fmla="+- f4 0 f2"/>
                <a:gd name="f14" fmla="+- f3 0 f2"/>
                <a:gd name="f15" fmla="*/ f14 1 234"/>
                <a:gd name="f16" fmla="*/ f13 1 1135"/>
                <a:gd name="f17" fmla="*/ 0 1 f15"/>
                <a:gd name="f18" fmla="*/ f3 1 f15"/>
                <a:gd name="f19" fmla="*/ 0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34" h="1135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5" y="f10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6" name="Freeform 47">
              <a:extLst>
                <a:ext uri="{FF2B5EF4-FFF2-40B4-BE49-F238E27FC236}">
                  <a16:creationId xmlns="" xmlns:a16="http://schemas.microsoft.com/office/drawing/2014/main" id="{EFBC2743-B2D7-4C87-98D2-B1BC2F30971B}"/>
                </a:ext>
              </a:extLst>
            </p:cNvPr>
            <p:cNvSpPr/>
            <p:nvPr/>
          </p:nvSpPr>
          <p:spPr>
            <a:xfrm>
              <a:off x="1147764" y="448151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7" name="Freeform 48">
              <a:extLst>
                <a:ext uri="{FF2B5EF4-FFF2-40B4-BE49-F238E27FC236}">
                  <a16:creationId xmlns="" xmlns:a16="http://schemas.microsoft.com/office/drawing/2014/main" id="{FA33A79C-95E3-4099-9AB9-758FEFC54333}"/>
                </a:ext>
              </a:extLst>
            </p:cNvPr>
            <p:cNvSpPr/>
            <p:nvPr/>
          </p:nvSpPr>
          <p:spPr>
            <a:xfrm>
              <a:off x="819146" y="3983034"/>
              <a:ext cx="347664" cy="28606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9"/>
                <a:gd name="f4" fmla="val 1802"/>
                <a:gd name="f5" fmla="val 201"/>
                <a:gd name="f6" fmla="val 1185"/>
                <a:gd name="f7" fmla="val 3"/>
                <a:gd name="f8" fmla="val 15"/>
                <a:gd name="f9" fmla="*/ f0 1 219"/>
                <a:gd name="f10" fmla="*/ f1 1 1802"/>
                <a:gd name="f11" fmla="+- f4 0 f2"/>
                <a:gd name="f12" fmla="+- f3 0 f2"/>
                <a:gd name="f13" fmla="*/ f12 1 219"/>
                <a:gd name="f14" fmla="*/ f11 1 180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19" h="1802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6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8" name="Freeform 49">
              <a:extLst>
                <a:ext uri="{FF2B5EF4-FFF2-40B4-BE49-F238E27FC236}">
                  <a16:creationId xmlns="" xmlns:a16="http://schemas.microsoft.com/office/drawing/2014/main" id="{B98AF56A-D3C2-4A27-B13E-B795F468C46E}"/>
                </a:ext>
              </a:extLst>
            </p:cNvPr>
            <p:cNvSpPr/>
            <p:nvPr/>
          </p:nvSpPr>
          <p:spPr>
            <a:xfrm>
              <a:off x="728667" y="380682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9" name="Freeform 50">
              <a:extLst>
                <a:ext uri="{FF2B5EF4-FFF2-40B4-BE49-F238E27FC236}">
                  <a16:creationId xmlns="" xmlns:a16="http://schemas.microsoft.com/office/drawing/2014/main" id="{527C9D83-9FF2-4346-B5E4-1E29114678C5}"/>
                </a:ext>
              </a:extLst>
            </p:cNvPr>
            <p:cNvSpPr/>
            <p:nvPr/>
          </p:nvSpPr>
          <p:spPr>
            <a:xfrm>
              <a:off x="1624010" y="4867278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0" name="Freeform 51">
              <a:extLst>
                <a:ext uri="{FF2B5EF4-FFF2-40B4-BE49-F238E27FC236}">
                  <a16:creationId xmlns="" xmlns:a16="http://schemas.microsoft.com/office/drawing/2014/main" id="{36B9BED4-B22A-4D5D-87D7-92A72790AE06}"/>
                </a:ext>
              </a:extLst>
            </p:cNvPr>
            <p:cNvSpPr/>
            <p:nvPr/>
          </p:nvSpPr>
          <p:spPr>
            <a:xfrm>
              <a:off x="1404939" y="5422904"/>
              <a:ext cx="371475" cy="1425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898"/>
                <a:gd name="f5" fmla="val 18"/>
                <a:gd name="f6" fmla="val 515"/>
                <a:gd name="f7" fmla="val 512"/>
                <a:gd name="f8" fmla="val 222"/>
                <a:gd name="f9" fmla="val 6"/>
                <a:gd name="f10" fmla="val 518"/>
                <a:gd name="f11" fmla="*/ f0 1 234"/>
                <a:gd name="f12" fmla="*/ f1 1 898"/>
                <a:gd name="f13" fmla="+- f4 0 f2"/>
                <a:gd name="f14" fmla="+- f3 0 f2"/>
                <a:gd name="f15" fmla="*/ f14 1 234"/>
                <a:gd name="f16" fmla="*/ f13 1 898"/>
                <a:gd name="f17" fmla="*/ 0 1 f15"/>
                <a:gd name="f18" fmla="*/ f3 1 f15"/>
                <a:gd name="f19" fmla="*/ 0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34" h="898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5" y="f10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1" name="Freeform 52">
              <a:extLst>
                <a:ext uri="{FF2B5EF4-FFF2-40B4-BE49-F238E27FC236}">
                  <a16:creationId xmlns="" xmlns:a16="http://schemas.microsoft.com/office/drawing/2014/main" id="{15345076-31A4-4EF3-B8C8-09955E15837D}"/>
                </a:ext>
              </a:extLst>
            </p:cNvPr>
            <p:cNvSpPr/>
            <p:nvPr/>
          </p:nvSpPr>
          <p:spPr>
            <a:xfrm>
              <a:off x="1666878" y="5945191"/>
              <a:ext cx="152403" cy="9128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5"/>
                <a:gd name="f5" fmla="val 15"/>
                <a:gd name="f6" fmla="val 569"/>
                <a:gd name="f7" fmla="val 81"/>
                <a:gd name="f8" fmla="val 383"/>
                <a:gd name="f9" fmla="val 386"/>
                <a:gd name="f10" fmla="*/ f0 1 96"/>
                <a:gd name="f11" fmla="*/ f1 1 575"/>
                <a:gd name="f12" fmla="+- f4 0 f2"/>
                <a:gd name="f13" fmla="+- f3 0 f2"/>
                <a:gd name="f14" fmla="*/ f13 1 96"/>
                <a:gd name="f15" fmla="*/ f12 1 575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6" h="575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2" name="Freeform 53">
              <a:extLst>
                <a:ext uri="{FF2B5EF4-FFF2-40B4-BE49-F238E27FC236}">
                  <a16:creationId xmlns="" xmlns:a16="http://schemas.microsoft.com/office/drawing/2014/main" id="{04F1989C-4885-4CD8-9D72-6CA497F12D42}"/>
                </a:ext>
              </a:extLst>
            </p:cNvPr>
            <p:cNvSpPr/>
            <p:nvPr/>
          </p:nvSpPr>
          <p:spPr>
            <a:xfrm>
              <a:off x="1709735" y="52466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+- f3 0 f2"/>
                <a:gd name="f14" fmla="*/ f13 1 40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3" name="Freeform 54">
              <a:extLst>
                <a:ext uri="{FF2B5EF4-FFF2-40B4-BE49-F238E27FC236}">
                  <a16:creationId xmlns="" xmlns:a16="http://schemas.microsoft.com/office/drawing/2014/main" id="{9770A577-30D8-4760-BD28-693EC5EF81F1}"/>
                </a:ext>
              </a:extLst>
            </p:cNvPr>
            <p:cNvSpPr/>
            <p:nvPr/>
          </p:nvSpPr>
          <p:spPr>
            <a:xfrm>
              <a:off x="1709735" y="5764213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+- f3 0 f2"/>
                <a:gd name="f14" fmla="*/ f13 1 40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4" name="Freeform 55">
              <a:extLst>
                <a:ext uri="{FF2B5EF4-FFF2-40B4-BE49-F238E27FC236}">
                  <a16:creationId xmlns="" xmlns:a16="http://schemas.microsoft.com/office/drawing/2014/main" id="{75AFA42E-FFEB-475D-B170-54BF2669EFE2}"/>
                </a:ext>
              </a:extLst>
            </p:cNvPr>
            <p:cNvSpPr/>
            <p:nvPr/>
          </p:nvSpPr>
          <p:spPr>
            <a:xfrm>
              <a:off x="1766885" y="6330948"/>
              <a:ext cx="419096" cy="527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"/>
                <a:gd name="f4" fmla="val 332"/>
                <a:gd name="f5" fmla="val 12"/>
                <a:gd name="f6" fmla="val 326"/>
                <a:gd name="f7" fmla="val 45"/>
                <a:gd name="f8" fmla="val 206"/>
                <a:gd name="f9" fmla="val 255"/>
                <a:gd name="f10" fmla="val 60"/>
                <a:gd name="f11" fmla="val 215"/>
                <a:gd name="f12" fmla="*/ f0 1 264"/>
                <a:gd name="f13" fmla="*/ f1 1 332"/>
                <a:gd name="f14" fmla="+- f4 0 f2"/>
                <a:gd name="f15" fmla="+- f3 0 f2"/>
                <a:gd name="f16" fmla="*/ f15 1 264"/>
                <a:gd name="f17" fmla="*/ f14 1 332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4" h="332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9" y="f2"/>
                  </a:lnTo>
                  <a:lnTo>
                    <a:pt x="f3" y="f5"/>
                  </a:lnTo>
                  <a:lnTo>
                    <a:pt x="f10" y="f11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5" name="Freeform 56">
              <a:extLst>
                <a:ext uri="{FF2B5EF4-FFF2-40B4-BE49-F238E27FC236}">
                  <a16:creationId xmlns="" xmlns:a16="http://schemas.microsoft.com/office/drawing/2014/main" id="{2DE8AE9D-82B6-43B7-9D52-2592BFD1B241}"/>
                </a:ext>
              </a:extLst>
            </p:cNvPr>
            <p:cNvSpPr/>
            <p:nvPr/>
          </p:nvSpPr>
          <p:spPr>
            <a:xfrm>
              <a:off x="2147889" y="6221413"/>
              <a:ext cx="157167" cy="147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"/>
                <a:gd name="f4" fmla="val 31"/>
                <a:gd name="f5" fmla="val 16"/>
                <a:gd name="f6" fmla="val 12"/>
                <a:gd name="f7" fmla="val 8"/>
                <a:gd name="f8" fmla="val 29"/>
                <a:gd name="f9" fmla="val 5"/>
                <a:gd name="f10" fmla="val 26"/>
                <a:gd name="f11" fmla="val 2"/>
                <a:gd name="f12" fmla="val 24"/>
                <a:gd name="f13" fmla="val 20"/>
                <a:gd name="f14" fmla="val 15"/>
                <a:gd name="f15" fmla="val 11"/>
                <a:gd name="f16" fmla="val 7"/>
                <a:gd name="f17" fmla="val 4"/>
                <a:gd name="f18" fmla="val 1"/>
                <a:gd name="f19" fmla="val 27"/>
                <a:gd name="f20" fmla="val 10"/>
                <a:gd name="f21" fmla="val 13"/>
                <a:gd name="f22" fmla="val 6"/>
                <a:gd name="f23" fmla="val 9"/>
                <a:gd name="f24" fmla="val 19"/>
                <a:gd name="f25" fmla="val 21"/>
                <a:gd name="f26" fmla="val 22"/>
                <a:gd name="f27" fmla="*/ f0 1 33"/>
                <a:gd name="f28" fmla="*/ f1 1 31"/>
                <a:gd name="f29" fmla="+- f4 0 f2"/>
                <a:gd name="f30" fmla="+- f3 0 f2"/>
                <a:gd name="f31" fmla="*/ f30 1 33"/>
                <a:gd name="f32" fmla="*/ f29 1 31"/>
                <a:gd name="f33" fmla="*/ 0 1 f31"/>
                <a:gd name="f34" fmla="*/ f3 1 f31"/>
                <a:gd name="f35" fmla="*/ 0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3" h="31">
                  <a:moveTo>
                    <a:pt x="f5" y="f4"/>
                  </a:moveTo>
                  <a:cubicBezTo>
                    <a:pt x="f6" y="f4"/>
                    <a:pt x="f7" y="f8"/>
                    <a:pt x="f9" y="f10"/>
                  </a:cubicBezTo>
                  <a:cubicBezTo>
                    <a:pt x="f11" y="f12"/>
                    <a:pt x="f2" y="f13"/>
                    <a:pt x="f2" y="f14"/>
                  </a:cubicBezTo>
                  <a:cubicBezTo>
                    <a:pt x="f2" y="f15"/>
                    <a:pt x="f11" y="f16"/>
                    <a:pt x="f9" y="f17"/>
                  </a:cubicBezTo>
                  <a:cubicBezTo>
                    <a:pt x="f7" y="f18"/>
                    <a:pt x="f6" y="f2"/>
                    <a:pt x="f5" y="f2"/>
                  </a:cubicBezTo>
                  <a:cubicBezTo>
                    <a:pt x="f13" y="f2"/>
                    <a:pt x="f12" y="f18"/>
                    <a:pt x="f19" y="f17"/>
                  </a:cubicBezTo>
                  <a:cubicBezTo>
                    <a:pt x="f3" y="f20"/>
                    <a:pt x="f3" y="f13"/>
                    <a:pt x="f19" y="f10"/>
                  </a:cubicBezTo>
                  <a:cubicBezTo>
                    <a:pt x="f12" y="f8"/>
                    <a:pt x="f13" y="f4"/>
                    <a:pt x="f5" y="f4"/>
                  </a:cubicBezTo>
                  <a:close/>
                  <a:moveTo>
                    <a:pt x="f5" y="f17"/>
                  </a:moveTo>
                  <a:cubicBezTo>
                    <a:pt x="f21" y="f17"/>
                    <a:pt x="f20" y="f9"/>
                    <a:pt x="f7" y="f16"/>
                  </a:cubicBezTo>
                  <a:cubicBezTo>
                    <a:pt x="f22" y="f23"/>
                    <a:pt x="f17" y="f6"/>
                    <a:pt x="f17" y="f14"/>
                  </a:cubicBezTo>
                  <a:cubicBezTo>
                    <a:pt x="f17" y="f24"/>
                    <a:pt x="f22" y="f25"/>
                    <a:pt x="f7" y="f12"/>
                  </a:cubicBezTo>
                  <a:cubicBezTo>
                    <a:pt x="f20" y="f10"/>
                    <a:pt x="f21" y="f19"/>
                    <a:pt x="f5" y="f19"/>
                  </a:cubicBezTo>
                  <a:cubicBezTo>
                    <a:pt x="f24" y="f19"/>
                    <a:pt x="f26" y="f10"/>
                    <a:pt x="f12" y="f12"/>
                  </a:cubicBezTo>
                  <a:cubicBezTo>
                    <a:pt x="f8" y="f24"/>
                    <a:pt x="f8" y="f6"/>
                    <a:pt x="f12" y="f16"/>
                  </a:cubicBezTo>
                  <a:cubicBezTo>
                    <a:pt x="f26" y="f9"/>
                    <a:pt x="f24" y="f17"/>
                    <a:pt x="f5" y="f1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6" name="Freeform 57">
              <a:extLst>
                <a:ext uri="{FF2B5EF4-FFF2-40B4-BE49-F238E27FC236}">
                  <a16:creationId xmlns="" xmlns:a16="http://schemas.microsoft.com/office/drawing/2014/main" id="{BB0900BC-F4D9-4BAB-BE05-FCC55CD35AE7}"/>
                </a:ext>
              </a:extLst>
            </p:cNvPr>
            <p:cNvSpPr/>
            <p:nvPr/>
          </p:nvSpPr>
          <p:spPr>
            <a:xfrm>
              <a:off x="504821" y="9528"/>
              <a:ext cx="233364" cy="51038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"/>
                <a:gd name="f4" fmla="val 3215"/>
                <a:gd name="f5" fmla="val 132"/>
                <a:gd name="f6" fmla="val 129"/>
                <a:gd name="f7" fmla="val 2754"/>
                <a:gd name="f8" fmla="val 1901"/>
                <a:gd name="f9" fmla="val 15"/>
                <a:gd name="f10" fmla="val 1898"/>
                <a:gd name="f11" fmla="val 144"/>
                <a:gd name="f12" fmla="*/ f0 1 147"/>
                <a:gd name="f13" fmla="*/ f1 1 3215"/>
                <a:gd name="f14" fmla="+- f4 0 f2"/>
                <a:gd name="f15" fmla="+- f3 0 f2"/>
                <a:gd name="f16" fmla="*/ f15 1 147"/>
                <a:gd name="f17" fmla="*/ f14 1 3215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7" h="3215">
                  <a:moveTo>
                    <a:pt x="f5" y="f4"/>
                  </a:moveTo>
                  <a:lnTo>
                    <a:pt x="f6" y="f7"/>
                  </a:lnTo>
                  <a:lnTo>
                    <a:pt x="f2" y="f8"/>
                  </a:lnTo>
                  <a:lnTo>
                    <a:pt x="f2" y="f2"/>
                  </a:lnTo>
                  <a:lnTo>
                    <a:pt x="f9" y="f2"/>
                  </a:lnTo>
                  <a:lnTo>
                    <a:pt x="f9" y="f10"/>
                  </a:lnTo>
                  <a:lnTo>
                    <a:pt x="f11" y="f7"/>
                  </a:lnTo>
                  <a:lnTo>
                    <a:pt x="f3" y="f4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7" name="Freeform 58">
              <a:extLst>
                <a:ext uri="{FF2B5EF4-FFF2-40B4-BE49-F238E27FC236}">
                  <a16:creationId xmlns="" xmlns:a16="http://schemas.microsoft.com/office/drawing/2014/main" id="{6DADA725-74E6-4D0A-874D-D8E8478257A7}"/>
                </a:ext>
              </a:extLst>
            </p:cNvPr>
            <p:cNvSpPr/>
            <p:nvPr/>
          </p:nvSpPr>
          <p:spPr>
            <a:xfrm>
              <a:off x="633414" y="5103815"/>
              <a:ext cx="185742" cy="185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"/>
                <a:gd name="f4" fmla="val 20"/>
                <a:gd name="f5" fmla="val 9"/>
                <a:gd name="f6" fmla="val 30"/>
                <a:gd name="f7" fmla="val 19"/>
                <a:gd name="f8" fmla="val 4"/>
                <a:gd name="f9" fmla="val 11"/>
                <a:gd name="f10" fmla="val 28"/>
                <a:gd name="f11" fmla="val 35"/>
                <a:gd name="f12" fmla="*/ f0 1 39"/>
                <a:gd name="f13" fmla="*/ f1 1 39"/>
                <a:gd name="f14" fmla="+- f3 0 f2"/>
                <a:gd name="f15" fmla="*/ f14 1 39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9" h="39">
                  <a:moveTo>
                    <a:pt x="f4" y="f3"/>
                  </a:moveTo>
                  <a:cubicBezTo>
                    <a:pt x="f5" y="f3"/>
                    <a:pt x="f2" y="f6"/>
                    <a:pt x="f2" y="f7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7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9"/>
                    <a:pt x="f8" y="f7"/>
                  </a:cubicBezTo>
                  <a:cubicBezTo>
                    <a:pt x="f8" y="f10"/>
                    <a:pt x="f9" y="f11"/>
                    <a:pt x="f4" y="f11"/>
                  </a:cubicBezTo>
                  <a:cubicBezTo>
                    <a:pt x="f10" y="f11"/>
                    <a:pt x="f11" y="f10"/>
                    <a:pt x="f11" y="f7"/>
                  </a:cubicBezTo>
                  <a:cubicBezTo>
                    <a:pt x="f11" y="f9"/>
                    <a:pt x="f10" y="f8"/>
                    <a:pt x="f4" y="f8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58" name="Title 1">
            <a:extLst>
              <a:ext uri="{FF2B5EF4-FFF2-40B4-BE49-F238E27FC236}">
                <a16:creationId xmlns="" xmlns:a16="http://schemas.microsoft.com/office/drawing/2014/main" id="{3CCE99CC-A445-4D15-9E67-045577B9198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76421" y="1122361"/>
            <a:ext cx="8791571" cy="2387598"/>
          </a:xfrm>
        </p:spPr>
        <p:txBody>
          <a:bodyPr anchor="b"/>
          <a:lstStyle>
            <a:lvl1pPr>
              <a:defRPr lang="es-ES" sz="48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9" name="Subtitle 2">
            <a:extLst>
              <a:ext uri="{FF2B5EF4-FFF2-40B4-BE49-F238E27FC236}">
                <a16:creationId xmlns="" xmlns:a16="http://schemas.microsoft.com/office/drawing/2014/main" id="{A4242719-ED68-4D63-98A5-A63D6FF2363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76421" y="3602041"/>
            <a:ext cx="8791571" cy="1655758"/>
          </a:xfrm>
        </p:spPr>
        <p:txBody>
          <a:bodyPr/>
          <a:lstStyle>
            <a:lvl1pPr marL="0" indent="0">
              <a:buNone/>
              <a:defRPr sz="2000" cap="all">
                <a:solidFill>
                  <a:srgbClr val="82FFFF"/>
                </a:solidFill>
              </a:defRPr>
            </a:lvl1pPr>
          </a:lstStyle>
          <a:p>
            <a:pPr lvl="0"/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60" name="Date Placeholder 3">
            <a:extLst>
              <a:ext uri="{FF2B5EF4-FFF2-40B4-BE49-F238E27FC236}">
                <a16:creationId xmlns="" xmlns:a16="http://schemas.microsoft.com/office/drawing/2014/main" id="{D1B79F84-3422-4477-BBA7-410D451D622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077510" y="5410203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C482E16-A28E-42A4-8C0F-5D4C2B55E99E}" type="datetime1">
              <a:rPr lang="es-ES"/>
              <a:pPr lvl="0"/>
              <a:t>11/06/2018</a:t>
            </a:fld>
            <a:endParaRPr lang="es-ES"/>
          </a:p>
        </p:txBody>
      </p:sp>
      <p:sp>
        <p:nvSpPr>
          <p:cNvPr id="61" name="Footer Placeholder 4">
            <a:extLst>
              <a:ext uri="{FF2B5EF4-FFF2-40B4-BE49-F238E27FC236}">
                <a16:creationId xmlns="" xmlns:a16="http://schemas.microsoft.com/office/drawing/2014/main" id="{94456697-D836-4C4F-8753-E291ADD1ADF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876421" y="5410203"/>
            <a:ext cx="5124882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2" name="Slide Number Placeholder 5">
            <a:extLst>
              <a:ext uri="{FF2B5EF4-FFF2-40B4-BE49-F238E27FC236}">
                <a16:creationId xmlns="" xmlns:a16="http://schemas.microsoft.com/office/drawing/2014/main" id="{049FF84C-2F69-4D04-9AB7-34C0F4157F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896907" y="5410203"/>
            <a:ext cx="77108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D59119C9-2ABD-4C95-9269-80570A7042AF}" type="slidenum">
              <a:rPr/>
              <a:pPr lvl="0"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9659384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E26630-A54A-4815-8FA2-50BA8C23AF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4304666"/>
            <a:ext cx="9912352" cy="819357"/>
          </a:xfrm>
        </p:spPr>
        <p:txBody>
          <a:bodyPr anchor="b"/>
          <a:lstStyle>
            <a:lvl1pPr>
              <a:defRPr lang="es-ES" sz="32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BFD6890-EE37-43C1-B840-C118C206958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41408" y="606430"/>
            <a:ext cx="9912352" cy="3299776"/>
          </a:xfrm>
          <a:ln w="19046" cap="sq">
            <a:solidFill>
              <a:srgbClr val="B4FFFF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D8B4204-DE89-496C-9537-05EFCE5C3FC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363" y="5124023"/>
            <a:ext cx="9910861" cy="682471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F6325D6-9C83-4386-AD80-7B0CC7E0D6F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9E9398-FDFE-481A-9E46-FFF4D06C680B}" type="datetime1">
              <a:rPr lang="es-ES"/>
              <a:pPr lvl="0"/>
              <a:t>11/06/2018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6C58E4A-8369-4CBE-BB05-46AE065A943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7301950-1957-4A97-9335-FF32427353D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304EC9-62D6-468C-AB30-D54438B5BC35}" type="slidenum">
              <a:rPr/>
              <a:pPr lvl="0"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2350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1D8B6C-504E-4CB1-A2F6-67BCDD04A9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54" y="609603"/>
            <a:ext cx="9905951" cy="3429000"/>
          </a:xfrm>
        </p:spPr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="" xmlns:a16="http://schemas.microsoft.com/office/drawing/2014/main" id="{EB547D76-AECA-43D8-982D-EA4227DE6B9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4419596"/>
            <a:ext cx="9904460" cy="1371600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="" xmlns:a16="http://schemas.microsoft.com/office/drawing/2014/main" id="{240525CB-E8B7-4DE0-A0B3-4D1EB4369FC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98370F-08D1-4D36-AB7E-C7C7582D542E}" type="datetime1">
              <a:rPr lang="es-ES"/>
              <a:pPr lvl="0"/>
              <a:t>11/06/2018</a:t>
            </a:fld>
            <a:endParaRPr lang="es-ES"/>
          </a:p>
        </p:txBody>
      </p:sp>
      <p:sp>
        <p:nvSpPr>
          <p:cNvPr id="5" name="Footer Placeholder 5">
            <a:extLst>
              <a:ext uri="{FF2B5EF4-FFF2-40B4-BE49-F238E27FC236}">
                <a16:creationId xmlns="" xmlns:a16="http://schemas.microsoft.com/office/drawing/2014/main" id="{5ABA6F1C-982F-44B0-83B3-A7EA1B26B98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Slide Number Placeholder 6">
            <a:extLst>
              <a:ext uri="{FF2B5EF4-FFF2-40B4-BE49-F238E27FC236}">
                <a16:creationId xmlns="" xmlns:a16="http://schemas.microsoft.com/office/drawing/2014/main" id="{C8B9BE5D-567C-4891-8716-9D3934E130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9A4AEC-F6D8-4A55-8441-97B55011D873}" type="slidenum">
              <a:rPr/>
              <a:pPr lvl="0"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47333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F41D43-3D68-452C-AE62-182FF35569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6215" y="609603"/>
            <a:ext cx="9302748" cy="2748430"/>
          </a:xfrm>
        </p:spPr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="" xmlns:a16="http://schemas.microsoft.com/office/drawing/2014/main" id="{9B5F6AC5-7210-4D5A-A98A-9C969A64ED1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20644" y="3365558"/>
            <a:ext cx="8752298" cy="54896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635FE5E-8C8E-47B7-A025-128D68FB1FE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4309914"/>
            <a:ext cx="9906006" cy="1489493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03E4F3D-1E22-4C00-A15D-99597478811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60990D-5ADA-403D-9A1C-82B72BDA900E}" type="datetime1">
              <a:rPr lang="es-ES"/>
              <a:pPr lvl="0"/>
              <a:t>11/06/2018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CDC8C9B-470D-4AF0-9112-6A6EB54E4E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B7D08F-387B-432A-B662-B77FE3B460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FEA1B9-966B-4481-B350-E90A28A0A967}" type="slidenum">
              <a:rPr/>
              <a:pPr lvl="0"/>
              <a:t>‹Nº›</a:t>
            </a:fld>
            <a:endParaRPr lang="es-ES"/>
          </a:p>
        </p:txBody>
      </p:sp>
      <p:sp>
        <p:nvSpPr>
          <p:cNvPr id="8" name="TextBox 59">
            <a:extLst>
              <a:ext uri="{FF2B5EF4-FFF2-40B4-BE49-F238E27FC236}">
                <a16:creationId xmlns="" xmlns:a16="http://schemas.microsoft.com/office/drawing/2014/main" id="{A7211F30-D4D3-4660-9AB3-0EEDCDC56526}"/>
              </a:ext>
            </a:extLst>
          </p:cNvPr>
          <p:cNvSpPr txBox="1"/>
          <p:nvPr/>
        </p:nvSpPr>
        <p:spPr>
          <a:xfrm>
            <a:off x="903509" y="732397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  <a:cs typeface="Trebuchet MS"/>
              </a:rPr>
              <a:t>“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="" xmlns:a16="http://schemas.microsoft.com/office/drawing/2014/main" id="{4FFF3FAB-3D7E-4907-9504-ED484C34112F}"/>
              </a:ext>
            </a:extLst>
          </p:cNvPr>
          <p:cNvSpPr txBox="1"/>
          <p:nvPr/>
        </p:nvSpPr>
        <p:spPr>
          <a:xfrm>
            <a:off x="10537371" y="2764971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  <a:cs typeface="Trebuchet MS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721366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905619-7DBE-4F83-8A5A-1B666BBCCF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2134045"/>
            <a:ext cx="9905996" cy="2511838"/>
          </a:xfrm>
        </p:spPr>
        <p:txBody>
          <a:bodyPr anchor="b"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="" xmlns:a16="http://schemas.microsoft.com/office/drawing/2014/main" id="{9557A285-9421-4283-911F-B64E691A393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363" y="4657651"/>
            <a:ext cx="9904506" cy="114064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="" xmlns:a16="http://schemas.microsoft.com/office/drawing/2014/main" id="{94B705C8-4DEA-4410-888D-47DB64F5419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9F4EF4-3925-4AAA-8FD9-6564E08E46CB}" type="datetime1">
              <a:rPr lang="es-ES"/>
              <a:pPr lvl="0"/>
              <a:t>11/06/2018</a:t>
            </a:fld>
            <a:endParaRPr lang="es-ES"/>
          </a:p>
        </p:txBody>
      </p:sp>
      <p:sp>
        <p:nvSpPr>
          <p:cNvPr id="5" name="Footer Placeholder 5">
            <a:extLst>
              <a:ext uri="{FF2B5EF4-FFF2-40B4-BE49-F238E27FC236}">
                <a16:creationId xmlns="" xmlns:a16="http://schemas.microsoft.com/office/drawing/2014/main" id="{FF3B6152-BE44-46E0-B043-4D0FDBD900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Slide Number Placeholder 6">
            <a:extLst>
              <a:ext uri="{FF2B5EF4-FFF2-40B4-BE49-F238E27FC236}">
                <a16:creationId xmlns="" xmlns:a16="http://schemas.microsoft.com/office/drawing/2014/main" id="{867B4C88-8368-4E85-BDDF-9AD2873C3A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D3EA2D-C078-4C75-B61E-5F4D2189C232}" type="slidenum">
              <a:rPr/>
              <a:pPr lvl="0"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71266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EBAA3-462D-4B91-B359-549E929BF9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09603"/>
            <a:ext cx="9905996" cy="1904996"/>
          </a:xfrm>
        </p:spPr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F09A93-9E26-4191-BC36-0658643F2B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2674464"/>
            <a:ext cx="3196897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DF43E1F-15BC-4E43-907B-A3F38043A43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27921" y="3360264"/>
            <a:ext cx="3208739" cy="243093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6F7F5F6-C745-4684-82E3-E452D7C57B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14767" y="2677637"/>
            <a:ext cx="318438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="" xmlns:a16="http://schemas.microsoft.com/office/drawing/2014/main" id="{0847F44E-6C58-4C23-B80F-7D5AC4E4076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04215" y="3363437"/>
            <a:ext cx="3195827" cy="243093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="" xmlns:a16="http://schemas.microsoft.com/office/drawing/2014/main" id="{9846F0DE-A0DA-47FA-9B33-AA1C68A2673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52437" y="2674464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="" xmlns:a16="http://schemas.microsoft.com/office/drawing/2014/main" id="{94FE7234-5A82-4ED2-B5C0-2456C5201C0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52437" y="3360264"/>
            <a:ext cx="3194968" cy="243093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="" xmlns:a16="http://schemas.microsoft.com/office/drawing/2014/main" id="{35C36797-F151-4C3F-B7F9-275C96A9FC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D54355-C6A9-4CC5-BF10-D1B64368AC05}" type="datetime1">
              <a:rPr lang="es-ES"/>
              <a:pPr lvl="0"/>
              <a:t>11/06/2018</a:t>
            </a:fld>
            <a:endParaRPr lang="es-ES"/>
          </a:p>
        </p:txBody>
      </p:sp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D322AF23-BD5F-4117-9B95-D876FF4B30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11" name="Slide Number Placeholder 4">
            <a:extLst>
              <a:ext uri="{FF2B5EF4-FFF2-40B4-BE49-F238E27FC236}">
                <a16:creationId xmlns="" xmlns:a16="http://schemas.microsoft.com/office/drawing/2014/main" id="{2D9205B4-992B-4B26-9982-690DC279B66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F11F75-72F3-4F33-A545-085F9BA955E4}" type="slidenum">
              <a:rPr/>
              <a:pPr lvl="0"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67670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482CB4-CA72-46CA-A7E6-9E7ECBE9E2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09603"/>
            <a:ext cx="9905996" cy="1904996"/>
          </a:xfrm>
        </p:spPr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DB61810-BA9B-4052-B08B-4546020AE0B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4404591"/>
            <a:ext cx="3195242" cy="57626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cap="all"/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65922835-9784-4E26-A734-39073C2DF98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41408" y="2666993"/>
            <a:ext cx="3195242" cy="1524003"/>
          </a:xfrm>
          <a:ln w="19046" cap="sq">
            <a:solidFill>
              <a:srgbClr val="B4FFFF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="" xmlns:a16="http://schemas.microsoft.com/office/drawing/2014/main" id="{29A1F138-A166-4DFF-8E19-989860F5F5F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4980855"/>
            <a:ext cx="3195242" cy="8178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="" xmlns:a16="http://schemas.microsoft.com/office/drawing/2014/main" id="{85CB4A44-8934-4841-9D08-4E73E25585D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89054" y="4404591"/>
            <a:ext cx="3200400" cy="57626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cap="all"/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793A69ED-4FA9-4993-BD40-A15BEDDD9DC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489054" y="2666993"/>
            <a:ext cx="3198936" cy="1524003"/>
          </a:xfrm>
          <a:ln w="19046" cap="sq">
            <a:solidFill>
              <a:srgbClr val="B4FFFF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="" xmlns:a16="http://schemas.microsoft.com/office/drawing/2014/main" id="{52A5F730-8EE2-4AF5-A59A-9D1FEFA947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87591" y="4980855"/>
            <a:ext cx="3200400" cy="81034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="" xmlns:a16="http://schemas.microsoft.com/office/drawing/2014/main" id="{D6FB5869-F8F5-4322-8B02-71914E14138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52565" y="4404591"/>
            <a:ext cx="3190743" cy="57626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cap="all"/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6B9DF620-CEF5-418C-888A-0EAA80D01B1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852437" y="2666993"/>
            <a:ext cx="3194968" cy="1524003"/>
          </a:xfrm>
          <a:ln w="19046" cap="sq">
            <a:solidFill>
              <a:srgbClr val="B4FFFF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2B5B32FE-8587-48D4-B72B-A1368B6B3C8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52437" y="4980855"/>
            <a:ext cx="3194968" cy="81034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="" xmlns:a16="http://schemas.microsoft.com/office/drawing/2014/main" id="{BD3AC5D2-2A9F-4197-9EC4-7C28BC1A00E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726965-10CA-4BDE-90D1-D7CE7E13F907}" type="datetime1">
              <a:rPr lang="es-ES"/>
              <a:pPr lvl="0"/>
              <a:t>11/06/2018</a:t>
            </a:fld>
            <a:endParaRPr lang="es-ES"/>
          </a:p>
        </p:txBody>
      </p:sp>
      <p:sp>
        <p:nvSpPr>
          <p:cNvPr id="13" name="Footer Placeholder 3">
            <a:extLst>
              <a:ext uri="{FF2B5EF4-FFF2-40B4-BE49-F238E27FC236}">
                <a16:creationId xmlns="" xmlns:a16="http://schemas.microsoft.com/office/drawing/2014/main" id="{9B238E11-6894-4E0D-BE7D-FF39C5EF070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14" name="Slide Number Placeholder 4">
            <a:extLst>
              <a:ext uri="{FF2B5EF4-FFF2-40B4-BE49-F238E27FC236}">
                <a16:creationId xmlns="" xmlns:a16="http://schemas.microsoft.com/office/drawing/2014/main" id="{8E94D326-F978-48DD-9A01-00DBAE8DD8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66882A-2091-48F3-8354-8C3F3BBE5BD9}" type="slidenum">
              <a:rPr/>
              <a:pPr lvl="0"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11536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B20649-A281-42D5-92D2-4EDFDA3D3BB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B30C99F-EE83-44CB-A369-F374C2F5DF8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DBC5F86-DDEB-4538-B7EA-84BD7D56D87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E4C36A-F193-4864-A4FC-431A033C25FD}" type="datetime1">
              <a:rPr lang="es-ES"/>
              <a:pPr lvl="0"/>
              <a:t>11/06/2018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1593CA-8D4D-4921-AE9F-01F46C63F77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8913B4-CD72-48D6-8FCC-278D2071A4E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527CFB-2A81-4E5A-88CE-76A6B02E41C4}" type="slidenum">
              <a:rPr/>
              <a:pPr lvl="0"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34922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856EFFB-3A25-4F57-93F2-65178A6E8770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9042401" y="609603"/>
            <a:ext cx="2005014" cy="5181603"/>
          </a:xfrm>
        </p:spPr>
        <p:txBody>
          <a:bodyPr vert="eaVert"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4EBCAF5-0715-47B4-851C-7F24F931082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141408" y="609603"/>
            <a:ext cx="7748589" cy="51816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3B629E-8571-4B7C-9699-27C48AA5E0C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CC9976-17A6-49E5-912A-86F64F9AC346}" type="datetime1">
              <a:rPr lang="es-ES"/>
              <a:pPr lvl="0"/>
              <a:t>11/06/2018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BBEF37-3D14-4A9B-95C3-345FFC00EE9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3AF158-22FD-4918-B462-FCBDBC67C86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14D7A4-1892-476B-B775-F5DD401EEF07}" type="slidenum">
              <a:rPr/>
              <a:pPr lvl="0"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508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56799B-60CD-4E03-9374-DF67EC8B7FC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C00C5C-6F8B-4B2E-8586-B448C921F9B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956372-E1B5-43A4-8D24-51A9D861BF0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66F9D9-6DFD-4D18-93D8-14B612A77CF6}" type="datetime1">
              <a:rPr lang="es-ES"/>
              <a:pPr lvl="0"/>
              <a:t>11/06/2018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F0158C2-A78C-436E-BE10-9C4407C8770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5BBEEE-D228-414B-AFF0-634A4409DF2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78F918-B54F-4EA9-B5C5-98AD99841DB6}" type="slidenum">
              <a:rPr/>
              <a:pPr lvl="0"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3118021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816F85-E352-4CDB-B411-451E67F000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1419221"/>
            <a:ext cx="9905996" cy="2852735"/>
          </a:xfrm>
        </p:spPr>
        <p:txBody>
          <a:bodyPr anchor="b"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4AA8C9-EBCD-4DEC-8F19-85B87E5A9B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41408" y="4424360"/>
            <a:ext cx="9905996" cy="1374772"/>
          </a:xfrm>
        </p:spPr>
        <p:txBody>
          <a:bodyPr/>
          <a:lstStyle>
            <a:lvl1pPr marL="0" indent="0">
              <a:buNone/>
              <a:defRPr sz="1800" cap="all"/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C8CBD8-090E-4248-B61F-20B22C23479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45B21D-F675-4EA5-B2C5-ECBCDE28454D}" type="datetime1">
              <a:rPr lang="es-ES"/>
              <a:pPr lvl="0"/>
              <a:t>11/06/2018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CBACDD-A396-4A73-BD72-FF2E09B9CE3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300026B-8B2F-40BA-8340-082FFC198A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56B685-5A58-4860-9B48-540F3DD98FCF}" type="slidenum">
              <a:rPr/>
              <a:pPr lvl="0"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59142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B3B739-7176-40D0-A7B1-0530EE3B26C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5D0389-72FD-47C9-BEAC-AD1462A7957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41408" y="2249488"/>
            <a:ext cx="4878388" cy="354171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456C289-8CC3-46C9-B478-224F6527363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2249488"/>
            <a:ext cx="4875215" cy="354171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6B6F3BD-BD67-460D-A369-048746E2C5A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219013-AA43-4AF4-9C96-C94BC704DB90}" type="datetime1">
              <a:rPr lang="es-ES"/>
              <a:pPr lvl="0"/>
              <a:t>11/06/2018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86C9D25-AEF8-481F-BEA4-CEA543E1642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297FD9A-09F5-4D21-8AC4-67C2FF42055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22B60A-0379-4BFB-BA31-6CC6D6F8618D}" type="slidenum">
              <a:rPr/>
              <a:pPr lvl="0"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5738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31680A-7CB8-4975-AEF2-CC6C03C8B1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19121"/>
            <a:ext cx="9905996" cy="1477963"/>
          </a:xfrm>
        </p:spPr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8B11A2-83A0-4D44-94BE-6D7201AF31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70018" y="2249488"/>
            <a:ext cx="4649778" cy="823910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D1A5F8A-F6A8-48A4-9CB9-4614C400475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141408" y="3073398"/>
            <a:ext cx="4878388" cy="27177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1DEDDB5-5C5C-4399-BA00-F2FDD36756F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400809" y="2249488"/>
            <a:ext cx="4646605" cy="823910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744322D-7FB5-455B-83A6-0D81BD094B4D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3073398"/>
            <a:ext cx="4875205" cy="27177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01F91F7-75C7-4B0F-AB88-67C23D5C237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223112-EA7C-4184-9854-AACD5554DA43}" type="datetime1">
              <a:rPr lang="es-ES"/>
              <a:pPr lvl="0"/>
              <a:t>11/06/2018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1C6D779-6053-4626-8BB1-2ADC76EDEE2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69A57E9-4E36-4890-88CB-7547E44922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1FBF8B-7D8B-480F-9684-94F11A261315}" type="slidenum">
              <a:rPr/>
              <a:pPr lvl="0"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1216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4F8614-1350-4A82-9428-585AFB425EF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BFCB6FC-6F32-4105-BAFF-7B9AA8051B8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554B49-23A0-44C7-A0C3-0992CC9AAAF4}" type="datetime1">
              <a:rPr lang="es-ES"/>
              <a:pPr lvl="0"/>
              <a:t>11/06/2018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B393573-713E-484B-A708-B66038C212D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3EA20C0-FCF6-408A-9FD7-24BD0079BB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BAC83C-D129-445A-98C8-C438C110608F}" type="slidenum">
              <a:rPr/>
              <a:pPr lvl="0"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5749304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3E487CE-218B-42E7-84B6-28417D6D2B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0AFA5E-7361-4858-91DB-4D69BD9037EB}" type="datetime1">
              <a:rPr lang="es-ES"/>
              <a:pPr lvl="0"/>
              <a:t>11/06/2018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8E1912B-43F3-4A9D-B616-CDF69C0F69E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C509709-491E-444F-9B8A-13C3E8EE7A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3C4527-13D0-4A9D-8FCD-B656D890D555}" type="slidenum">
              <a:rPr/>
              <a:pPr lvl="0"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1296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FEEAD1-72E8-4D4F-BCDF-D6B23A72E0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6703" y="609603"/>
            <a:ext cx="3856033" cy="1639884"/>
          </a:xfrm>
        </p:spPr>
        <p:txBody>
          <a:bodyPr anchor="b"/>
          <a:lstStyle>
            <a:lvl1pPr>
              <a:defRPr lang="es-ES" sz="32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1D5435-CC81-47AB-B706-53F037D284D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56201" y="592668"/>
            <a:ext cx="5891204" cy="5198537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B29DC55-AB53-4FC1-9115-FF088C509C5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46703" y="2249488"/>
            <a:ext cx="3856033" cy="354171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F77636A-86DB-4657-9BC5-7F4966C59DF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A49326-A654-46BA-946E-BB7B40BB8DCE}" type="datetime1">
              <a:rPr lang="es-ES"/>
              <a:pPr lvl="0"/>
              <a:t>11/06/2018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DA15B68-D5C2-4BFE-BE7F-55929FFCACF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01BF8E8-3DFB-47AF-B868-4483DE684D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5BEE94-76AB-439F-B5D8-E46A7A69BD9A}" type="slidenum">
              <a:rPr/>
              <a:pPr lvl="0"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4585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123AE8-D42B-4FBF-90ED-693319E44D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09603"/>
            <a:ext cx="5934510" cy="1639884"/>
          </a:xfrm>
        </p:spPr>
        <p:txBody>
          <a:bodyPr anchor="b"/>
          <a:lstStyle>
            <a:lvl1pPr>
              <a:defRPr lang="es-ES" sz="32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E650AD6-3190-47D7-9116-14EDD26EF17C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7380716" y="609603"/>
            <a:ext cx="3666689" cy="5181603"/>
          </a:xfrm>
          <a:ln w="19046" cap="sq">
            <a:solidFill>
              <a:srgbClr val="B4FFFF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153C19E-E892-42AC-8EF0-FB89F048B88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41408" y="2249488"/>
            <a:ext cx="5934510" cy="354171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7A86B95-06D3-445F-9EC9-185E5E23A00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2E8573-19C9-488A-8527-9CE8FC01CF93}" type="datetime1">
              <a:rPr lang="es-ES"/>
              <a:pPr lvl="0"/>
              <a:t>11/06/2018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3AA13B2-1694-4644-B26C-ACA4D3F309B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3A9FFBD-E22D-409C-BAE8-A225E0FC12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8D6389-7F25-4F73-82B3-8060A2B78350}" type="slidenum">
              <a:rPr/>
              <a:pPr lvl="0"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07249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DROBO-FS\QuickDrops\JB\PPTX NG\Droplets\LightingOverlay.png">
            <a:extLst>
              <a:ext uri="{FF2B5EF4-FFF2-40B4-BE49-F238E27FC236}">
                <a16:creationId xmlns="" xmlns:a16="http://schemas.microsoft.com/office/drawing/2014/main" id="{64B390DC-9026-4375-81C1-730C9F98C017}"/>
              </a:ext>
            </a:extLst>
          </p:cNvPr>
          <p:cNvPicPr>
            <a:picLocks noChangeAspect="1"/>
          </p:cNvPicPr>
          <p:nvPr/>
        </p:nvPicPr>
        <p:blipFill>
          <a:blip r:embed="rId20">
            <a:alphaModFix amt="30000"/>
          </a:blip>
          <a:srcRect/>
          <a:stretch>
            <a:fillRect/>
          </a:stretch>
        </p:blipFill>
        <p:spPr>
          <a:xfrm>
            <a:off x="0" y="0"/>
            <a:ext cx="12192006" cy="685800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oup 7">
            <a:extLst>
              <a:ext uri="{FF2B5EF4-FFF2-40B4-BE49-F238E27FC236}">
                <a16:creationId xmlns="" xmlns:a16="http://schemas.microsoft.com/office/drawing/2014/main" id="{6CCC2F0D-EED7-4E9F-99FF-319E9C720E79}"/>
              </a:ext>
            </a:extLst>
          </p:cNvPr>
          <p:cNvGrpSpPr/>
          <p:nvPr/>
        </p:nvGrpSpPr>
        <p:grpSpPr>
          <a:xfrm>
            <a:off x="-14292" y="0"/>
            <a:ext cx="12053884" cy="6857999"/>
            <a:chOff x="-14292" y="0"/>
            <a:chExt cx="12053884" cy="6857999"/>
          </a:xfrm>
        </p:grpSpPr>
        <p:grpSp>
          <p:nvGrpSpPr>
            <p:cNvPr id="4" name="Group 8">
              <a:extLst>
                <a:ext uri="{FF2B5EF4-FFF2-40B4-BE49-F238E27FC236}">
                  <a16:creationId xmlns="" xmlns:a16="http://schemas.microsoft.com/office/drawing/2014/main" id="{D8F8490C-A537-42E7-A78B-89D0F7AD8A40}"/>
                </a:ext>
              </a:extLst>
            </p:cNvPr>
            <p:cNvGrpSpPr/>
            <p:nvPr/>
          </p:nvGrpSpPr>
          <p:grpSpPr>
            <a:xfrm>
              <a:off x="-14292" y="0"/>
              <a:ext cx="1220797" cy="6857999"/>
              <a:chOff x="-14292" y="0"/>
              <a:chExt cx="1220797" cy="6857999"/>
            </a:xfrm>
          </p:grpSpPr>
          <p:sp>
            <p:nvSpPr>
              <p:cNvPr id="5" name="Rectangle 5">
                <a:extLst>
                  <a:ext uri="{FF2B5EF4-FFF2-40B4-BE49-F238E27FC236}">
                    <a16:creationId xmlns="" xmlns:a16="http://schemas.microsoft.com/office/drawing/2014/main" id="{F3E1C1EA-8E89-4364-925E-94CB3BA09CE7}"/>
                  </a:ext>
                </a:extLst>
              </p:cNvPr>
              <p:cNvSpPr/>
              <p:nvPr/>
            </p:nvSpPr>
            <p:spPr>
              <a:xfrm>
                <a:off x="114300" y="4764"/>
                <a:ext cx="23810" cy="2181228"/>
              </a:xfrm>
              <a:prstGeom prst="rect">
                <a:avLst/>
              </a:pr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6" name="Freeform 6">
                <a:extLst>
                  <a:ext uri="{FF2B5EF4-FFF2-40B4-BE49-F238E27FC236}">
                    <a16:creationId xmlns="" xmlns:a16="http://schemas.microsoft.com/office/drawing/2014/main" id="{3A744561-728C-489A-8B0A-CC3F56B1796E}"/>
                  </a:ext>
                </a:extLst>
              </p:cNvPr>
              <p:cNvSpPr/>
              <p:nvPr/>
            </p:nvSpPr>
            <p:spPr>
              <a:xfrm>
                <a:off x="33339" y="2176464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val 28"/>
                  <a:gd name="f12" fmla="*/ f0 1 40"/>
                  <a:gd name="f13" fmla="*/ f1 1 40"/>
                  <a:gd name="f14" fmla="+- f3 0 f2"/>
                  <a:gd name="f15" fmla="*/ f14 1 40"/>
                  <a:gd name="f16" fmla="*/ 0 1 f15"/>
                  <a:gd name="f17" fmla="*/ f3 1 f15"/>
                  <a:gd name="f18" fmla="*/ f16 f12 1"/>
                  <a:gd name="f19" fmla="*/ f17 f12 1"/>
                  <a:gd name="f20" fmla="*/ f17 f13 1"/>
                  <a:gd name="f21" fmla="*/ f1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11" y="f10"/>
                      <a:pt x="f10" y="f9"/>
                      <a:pt x="f10" y="f4"/>
                    </a:cubicBezTo>
                    <a:cubicBezTo>
                      <a:pt x="f10" y="f8"/>
                      <a:pt x="f11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="" xmlns:a16="http://schemas.microsoft.com/office/drawing/2014/main" id="{A46046C5-DDD5-423D-82D5-09C2015F94FB}"/>
                  </a:ext>
                </a:extLst>
              </p:cNvPr>
              <p:cNvSpPr/>
              <p:nvPr/>
            </p:nvSpPr>
            <p:spPr>
              <a:xfrm>
                <a:off x="28575" y="4021138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+- f3 0 f2"/>
                  <a:gd name="f15" fmla="*/ f14 1 40"/>
                  <a:gd name="f16" fmla="*/ 0 1 f15"/>
                  <a:gd name="f17" fmla="*/ f3 1 f15"/>
                  <a:gd name="f18" fmla="*/ f16 f12 1"/>
                  <a:gd name="f19" fmla="*/ f17 f12 1"/>
                  <a:gd name="f20" fmla="*/ f17 f13 1"/>
                  <a:gd name="f21" fmla="*/ f1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="" xmlns:a16="http://schemas.microsoft.com/office/drawing/2014/main" id="{A4975D72-160A-4BDE-883A-245BBA7DF8B0}"/>
                  </a:ext>
                </a:extLst>
              </p:cNvPr>
              <p:cNvSpPr/>
              <p:nvPr/>
            </p:nvSpPr>
            <p:spPr>
              <a:xfrm>
                <a:off x="200025" y="4764"/>
                <a:ext cx="369883" cy="181133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1141"/>
                  <a:gd name="f5" fmla="val 218"/>
                  <a:gd name="f6" fmla="val 626"/>
                  <a:gd name="f7" fmla="val 15"/>
                  <a:gd name="f8" fmla="val 623"/>
                  <a:gd name="f9" fmla="val 1135"/>
                  <a:gd name="f10" fmla="*/ f0 1 233"/>
                  <a:gd name="f11" fmla="*/ f1 1 1141"/>
                  <a:gd name="f12" fmla="+- f4 0 f2"/>
                  <a:gd name="f13" fmla="+- f3 0 f2"/>
                  <a:gd name="f14" fmla="*/ f13 1 233"/>
                  <a:gd name="f15" fmla="*/ f12 1 1141"/>
                  <a:gd name="f16" fmla="*/ 0 1 f14"/>
                  <a:gd name="f17" fmla="*/ f3 1 f14"/>
                  <a:gd name="f18" fmla="*/ 0 1 f15"/>
                  <a:gd name="f19" fmla="*/ f4 1 f15"/>
                  <a:gd name="f20" fmla="*/ f16 f10 1"/>
                  <a:gd name="f21" fmla="*/ f17 f10 1"/>
                  <a:gd name="f22" fmla="*/ f19 f11 1"/>
                  <a:gd name="f23" fmla="*/ f18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233" h="1141">
                    <a:moveTo>
                      <a:pt x="f5" y="f4"/>
                    </a:moveTo>
                    <a:lnTo>
                      <a:pt x="f2" y="f6"/>
                    </a:lnTo>
                    <a:lnTo>
                      <a:pt x="f2" y="f2"/>
                    </a:lnTo>
                    <a:lnTo>
                      <a:pt x="f7" y="f2"/>
                    </a:lnTo>
                    <a:lnTo>
                      <a:pt x="f7" y="f8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="" xmlns:a16="http://schemas.microsoft.com/office/drawing/2014/main" id="{91AEF5DF-043C-4088-8889-83A1D1E46BCB}"/>
                  </a:ext>
                </a:extLst>
              </p:cNvPr>
              <p:cNvSpPr/>
              <p:nvPr/>
            </p:nvSpPr>
            <p:spPr>
              <a:xfrm>
                <a:off x="503240" y="1801816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33"/>
                  <a:gd name="f8" fmla="val 6"/>
                  <a:gd name="f9" fmla="val 4"/>
                  <a:gd name="f10" fmla="val 11"/>
                  <a:gd name="f11" fmla="val 29"/>
                  <a:gd name="f12" fmla="val 36"/>
                  <a:gd name="f13" fmla="val 28"/>
                  <a:gd name="f14" fmla="*/ f0 1 40"/>
                  <a:gd name="f15" fmla="*/ f1 1 40"/>
                  <a:gd name="f16" fmla="+- f3 0 f2"/>
                  <a:gd name="f17" fmla="*/ f16 1 40"/>
                  <a:gd name="f18" fmla="*/ 0 1 f17"/>
                  <a:gd name="f19" fmla="*/ f3 1 f17"/>
                  <a:gd name="f20" fmla="*/ f18 f14 1"/>
                  <a:gd name="f21" fmla="*/ f19 f14 1"/>
                  <a:gd name="f22" fmla="*/ f19 f15 1"/>
                  <a:gd name="f23" fmla="*/ f18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7" y="f2"/>
                      <a:pt x="f3" y="f8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9"/>
                    </a:moveTo>
                    <a:cubicBezTo>
                      <a:pt x="f10" y="f9"/>
                      <a:pt x="f9" y="f10"/>
                      <a:pt x="f9" y="f4"/>
                    </a:cubicBezTo>
                    <a:cubicBezTo>
                      <a:pt x="f9" y="f11"/>
                      <a:pt x="f10" y="f12"/>
                      <a:pt x="f4" y="f12"/>
                    </a:cubicBezTo>
                    <a:cubicBezTo>
                      <a:pt x="f13" y="f12"/>
                      <a:pt x="f12" y="f11"/>
                      <a:pt x="f12" y="f4"/>
                    </a:cubicBezTo>
                    <a:cubicBezTo>
                      <a:pt x="f12" y="f5"/>
                      <a:pt x="f6" y="f9"/>
                      <a:pt x="f4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="" xmlns:a16="http://schemas.microsoft.com/office/drawing/2014/main" id="{EC39BA4C-C211-414E-8891-D335419545B2}"/>
                  </a:ext>
                </a:extLst>
              </p:cNvPr>
              <p:cNvSpPr/>
              <p:nvPr/>
            </p:nvSpPr>
            <p:spPr>
              <a:xfrm>
                <a:off x="285750" y="4764"/>
                <a:ext cx="369883" cy="143034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901"/>
                  <a:gd name="f5" fmla="val 221"/>
                  <a:gd name="f6" fmla="val 383"/>
                  <a:gd name="f7" fmla="val 18"/>
                  <a:gd name="f8" fmla="val 380"/>
                  <a:gd name="f9" fmla="val 895"/>
                  <a:gd name="f10" fmla="*/ f0 1 233"/>
                  <a:gd name="f11" fmla="*/ f1 1 901"/>
                  <a:gd name="f12" fmla="+- f4 0 f2"/>
                  <a:gd name="f13" fmla="+- f3 0 f2"/>
                  <a:gd name="f14" fmla="*/ f13 1 233"/>
                  <a:gd name="f15" fmla="*/ f12 1 901"/>
                  <a:gd name="f16" fmla="*/ 0 1 f14"/>
                  <a:gd name="f17" fmla="*/ f3 1 f14"/>
                  <a:gd name="f18" fmla="*/ 0 1 f15"/>
                  <a:gd name="f19" fmla="*/ f4 1 f15"/>
                  <a:gd name="f20" fmla="*/ f16 f10 1"/>
                  <a:gd name="f21" fmla="*/ f17 f10 1"/>
                  <a:gd name="f22" fmla="*/ f19 f11 1"/>
                  <a:gd name="f23" fmla="*/ f18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233" h="901">
                    <a:moveTo>
                      <a:pt x="f5" y="f4"/>
                    </a:moveTo>
                    <a:lnTo>
                      <a:pt x="f2" y="f6"/>
                    </a:lnTo>
                    <a:lnTo>
                      <a:pt x="f2" y="f2"/>
                    </a:lnTo>
                    <a:lnTo>
                      <a:pt x="f7" y="f2"/>
                    </a:lnTo>
                    <a:lnTo>
                      <a:pt x="f7" y="f8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="" xmlns:a16="http://schemas.microsoft.com/office/drawing/2014/main" id="{A919C72F-0F45-4787-98E6-FA0C5AE93B05}"/>
                  </a:ext>
                </a:extLst>
              </p:cNvPr>
              <p:cNvSpPr/>
              <p:nvPr/>
            </p:nvSpPr>
            <p:spPr>
              <a:xfrm>
                <a:off x="546097" y="0"/>
                <a:ext cx="152403" cy="91280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"/>
                  <a:gd name="f4" fmla="val 575"/>
                  <a:gd name="f5" fmla="val 78"/>
                  <a:gd name="f6" fmla="val 192"/>
                  <a:gd name="f7" fmla="val 6"/>
                  <a:gd name="f8" fmla="val 15"/>
                  <a:gd name="f9" fmla="val 189"/>
                  <a:gd name="f10" fmla="*/ f0 1 96"/>
                  <a:gd name="f11" fmla="*/ f1 1 575"/>
                  <a:gd name="f12" fmla="+- f4 0 f2"/>
                  <a:gd name="f13" fmla="+- f3 0 f2"/>
                  <a:gd name="f14" fmla="*/ f13 1 96"/>
                  <a:gd name="f15" fmla="*/ f12 1 575"/>
                  <a:gd name="f16" fmla="*/ 0 1 f14"/>
                  <a:gd name="f17" fmla="*/ f3 1 f14"/>
                  <a:gd name="f18" fmla="*/ 0 1 f15"/>
                  <a:gd name="f19" fmla="*/ f4 1 f15"/>
                  <a:gd name="f20" fmla="*/ f16 f10 1"/>
                  <a:gd name="f21" fmla="*/ f17 f10 1"/>
                  <a:gd name="f22" fmla="*/ f19 f11 1"/>
                  <a:gd name="f23" fmla="*/ f18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96" h="575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="" xmlns:a16="http://schemas.microsoft.com/office/drawing/2014/main" id="{DF4F6890-85EC-446A-BF61-F35847184D48}"/>
                  </a:ext>
                </a:extLst>
              </p:cNvPr>
              <p:cNvSpPr/>
              <p:nvPr/>
            </p:nvSpPr>
            <p:spPr>
              <a:xfrm>
                <a:off x="588965" y="1420813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33"/>
                  <a:gd name="f8" fmla="val 7"/>
                  <a:gd name="f9" fmla="val 4"/>
                  <a:gd name="f10" fmla="val 11"/>
                  <a:gd name="f11" fmla="val 29"/>
                  <a:gd name="f12" fmla="val 36"/>
                  <a:gd name="f13" fmla="*/ f0 1 40"/>
                  <a:gd name="f14" fmla="*/ f1 1 40"/>
                  <a:gd name="f15" fmla="+- f3 0 f2"/>
                  <a:gd name="f16" fmla="*/ f15 1 40"/>
                  <a:gd name="f17" fmla="*/ 0 1 f16"/>
                  <a:gd name="f18" fmla="*/ f3 1 f16"/>
                  <a:gd name="f19" fmla="*/ f17 f13 1"/>
                  <a:gd name="f20" fmla="*/ f18 f13 1"/>
                  <a:gd name="f21" fmla="*/ f18 f14 1"/>
                  <a:gd name="f22" fmla="*/ f17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7" y="f2"/>
                      <a:pt x="f3" y="f8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9"/>
                    </a:moveTo>
                    <a:cubicBezTo>
                      <a:pt x="f10" y="f9"/>
                      <a:pt x="f9" y="f10"/>
                      <a:pt x="f9" y="f4"/>
                    </a:cubicBezTo>
                    <a:cubicBezTo>
                      <a:pt x="f9" y="f11"/>
                      <a:pt x="f10" y="f12"/>
                      <a:pt x="f4" y="f12"/>
                    </a:cubicBezTo>
                    <a:cubicBezTo>
                      <a:pt x="f11" y="f12"/>
                      <a:pt x="f12" y="f11"/>
                      <a:pt x="f12" y="f4"/>
                    </a:cubicBezTo>
                    <a:cubicBezTo>
                      <a:pt x="f12" y="f5"/>
                      <a:pt x="f6" y="f9"/>
                      <a:pt x="f4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="" xmlns:a16="http://schemas.microsoft.com/office/drawing/2014/main" id="{3B9DFEE0-C60D-4999-8B8F-B24F31D499DD}"/>
                  </a:ext>
                </a:extLst>
              </p:cNvPr>
              <p:cNvSpPr/>
              <p:nvPr/>
            </p:nvSpPr>
            <p:spPr>
              <a:xfrm>
                <a:off x="588965" y="903290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+- f3 0 f2"/>
                  <a:gd name="f14" fmla="*/ f13 1 40"/>
                  <a:gd name="f15" fmla="*/ 0 1 f14"/>
                  <a:gd name="f16" fmla="*/ f3 1 f14"/>
                  <a:gd name="f17" fmla="*/ f15 f11 1"/>
                  <a:gd name="f18" fmla="*/ f16 f11 1"/>
                  <a:gd name="f19" fmla="*/ f16 f12 1"/>
                  <a:gd name="f20" fmla="*/ f15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="" xmlns:a16="http://schemas.microsoft.com/office/drawing/2014/main" id="{51006153-BDD7-44AB-A1AC-A30478792CE2}"/>
                  </a:ext>
                </a:extLst>
              </p:cNvPr>
              <p:cNvSpPr/>
              <p:nvPr/>
            </p:nvSpPr>
            <p:spPr>
              <a:xfrm>
                <a:off x="641351" y="0"/>
                <a:ext cx="422279" cy="52705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6"/>
                  <a:gd name="f4" fmla="val 332"/>
                  <a:gd name="f5" fmla="val 257"/>
                  <a:gd name="f6" fmla="val 48"/>
                  <a:gd name="f7" fmla="val 123"/>
                  <a:gd name="f8" fmla="val 6"/>
                  <a:gd name="f9" fmla="val 15"/>
                  <a:gd name="f10" fmla="val 63"/>
                  <a:gd name="f11" fmla="val 114"/>
                  <a:gd name="f12" fmla="val 320"/>
                  <a:gd name="f13" fmla="*/ f0 1 266"/>
                  <a:gd name="f14" fmla="*/ f1 1 332"/>
                  <a:gd name="f15" fmla="+- f4 0 f2"/>
                  <a:gd name="f16" fmla="+- f3 0 f2"/>
                  <a:gd name="f17" fmla="*/ f16 1 266"/>
                  <a:gd name="f18" fmla="*/ f15 1 332"/>
                  <a:gd name="f19" fmla="*/ 0 1 f17"/>
                  <a:gd name="f20" fmla="*/ f3 1 f17"/>
                  <a:gd name="f21" fmla="*/ 0 1 f18"/>
                  <a:gd name="f22" fmla="*/ f4 1 f18"/>
                  <a:gd name="f23" fmla="*/ f19 f13 1"/>
                  <a:gd name="f24" fmla="*/ f20 f13 1"/>
                  <a:gd name="f25" fmla="*/ f22 f14 1"/>
                  <a:gd name="f26" fmla="*/ f21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66" h="332">
                    <a:moveTo>
                      <a:pt x="f5" y="f4"/>
                    </a:moveTo>
                    <a:lnTo>
                      <a:pt x="f6" y="f7"/>
                    </a:lnTo>
                    <a:lnTo>
                      <a:pt x="f2" y="f8"/>
                    </a:lnTo>
                    <a:lnTo>
                      <a:pt x="f9" y="f2"/>
                    </a:lnTo>
                    <a:lnTo>
                      <a:pt x="f10" y="f11"/>
                    </a:lnTo>
                    <a:lnTo>
                      <a:pt x="f3" y="f12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="" xmlns:a16="http://schemas.microsoft.com/office/drawing/2014/main" id="{8DBAA0D6-605C-445C-8E75-AD460B6A4190}"/>
                  </a:ext>
                </a:extLst>
              </p:cNvPr>
              <p:cNvSpPr/>
              <p:nvPr/>
            </p:nvSpPr>
            <p:spPr>
              <a:xfrm>
                <a:off x="1020763" y="488947"/>
                <a:ext cx="161921" cy="14763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"/>
                  <a:gd name="f4" fmla="val 31"/>
                  <a:gd name="f5" fmla="val 17"/>
                  <a:gd name="f6" fmla="val 13"/>
                  <a:gd name="f7" fmla="val 9"/>
                  <a:gd name="f8" fmla="val 30"/>
                  <a:gd name="f9" fmla="val 6"/>
                  <a:gd name="f10" fmla="val 27"/>
                  <a:gd name="f11" fmla="val 20"/>
                  <a:gd name="f12" fmla="val 10"/>
                  <a:gd name="f13" fmla="val 4"/>
                  <a:gd name="f14" fmla="val 1"/>
                  <a:gd name="f15" fmla="val 21"/>
                  <a:gd name="f16" fmla="val 25"/>
                  <a:gd name="f17" fmla="val 28"/>
                  <a:gd name="f18" fmla="val 14"/>
                  <a:gd name="f19" fmla="val 11"/>
                  <a:gd name="f20" fmla="val 5"/>
                  <a:gd name="f21" fmla="val 7"/>
                  <a:gd name="f22" fmla="val 12"/>
                  <a:gd name="f23" fmla="val 19"/>
                  <a:gd name="f24" fmla="val 24"/>
                  <a:gd name="f25" fmla="val 26"/>
                  <a:gd name="f26" fmla="val 23"/>
                  <a:gd name="f27" fmla="*/ f0 1 34"/>
                  <a:gd name="f28" fmla="*/ f1 1 31"/>
                  <a:gd name="f29" fmla="+- f4 0 f2"/>
                  <a:gd name="f30" fmla="+- f3 0 f2"/>
                  <a:gd name="f31" fmla="*/ f30 1 34"/>
                  <a:gd name="f32" fmla="*/ f29 1 31"/>
                  <a:gd name="f33" fmla="*/ 0 1 f31"/>
                  <a:gd name="f34" fmla="*/ f3 1 f31"/>
                  <a:gd name="f35" fmla="*/ 0 1 f32"/>
                  <a:gd name="f36" fmla="*/ f4 1 f32"/>
                  <a:gd name="f37" fmla="*/ f33 f27 1"/>
                  <a:gd name="f38" fmla="*/ f34 f27 1"/>
                  <a:gd name="f39" fmla="*/ f36 f28 1"/>
                  <a:gd name="f40" fmla="*/ f3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34" h="31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2" y="f11"/>
                      <a:pt x="f2" y="f12"/>
                      <a:pt x="f9" y="f13"/>
                    </a:cubicBezTo>
                    <a:cubicBezTo>
                      <a:pt x="f7" y="f14"/>
                      <a:pt x="f6" y="f2"/>
                      <a:pt x="f5" y="f2"/>
                    </a:cubicBezTo>
                    <a:cubicBezTo>
                      <a:pt x="f15" y="f2"/>
                      <a:pt x="f16" y="f14"/>
                      <a:pt x="f17" y="f13"/>
                    </a:cubicBezTo>
                    <a:cubicBezTo>
                      <a:pt x="f3" y="f12"/>
                      <a:pt x="f3" y="f11"/>
                      <a:pt x="f17" y="f10"/>
                    </a:cubicBezTo>
                    <a:cubicBezTo>
                      <a:pt x="f16" y="f8"/>
                      <a:pt x="f15" y="f4"/>
                      <a:pt x="f5" y="f4"/>
                    </a:cubicBezTo>
                    <a:close/>
                    <a:moveTo>
                      <a:pt x="f5" y="f13"/>
                    </a:moveTo>
                    <a:cubicBezTo>
                      <a:pt x="f18" y="f13"/>
                      <a:pt x="f19" y="f20"/>
                      <a:pt x="f7" y="f21"/>
                    </a:cubicBezTo>
                    <a:cubicBezTo>
                      <a:pt x="f13" y="f22"/>
                      <a:pt x="f13" y="f23"/>
                      <a:pt x="f7" y="f24"/>
                    </a:cubicBezTo>
                    <a:cubicBezTo>
                      <a:pt x="f19" y="f25"/>
                      <a:pt x="f18" y="f10"/>
                      <a:pt x="f5" y="f10"/>
                    </a:cubicBezTo>
                    <a:cubicBezTo>
                      <a:pt x="f11" y="f10"/>
                      <a:pt x="f26" y="f25"/>
                      <a:pt x="f16" y="f24"/>
                    </a:cubicBezTo>
                    <a:cubicBezTo>
                      <a:pt x="f8" y="f23"/>
                      <a:pt x="f8" y="f22"/>
                      <a:pt x="f16" y="f21"/>
                    </a:cubicBezTo>
                    <a:cubicBezTo>
                      <a:pt x="f26" y="f20"/>
                      <a:pt x="f11" y="f13"/>
                      <a:pt x="f5" y="f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6" name="Line 16">
                <a:extLst>
                  <a:ext uri="{FF2B5EF4-FFF2-40B4-BE49-F238E27FC236}">
                    <a16:creationId xmlns="" xmlns:a16="http://schemas.microsoft.com/office/drawing/2014/main" id="{B0094A58-C7B4-4ED6-8E48-7241DA0C19D7}"/>
                  </a:ext>
                </a:extLst>
              </p:cNvPr>
              <p:cNvSpPr/>
              <p:nvPr/>
            </p:nvSpPr>
            <p:spPr>
              <a:xfrm>
                <a:off x="-4764" y="9528"/>
                <a:ext cx="0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18" cap="flat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="" xmlns:a16="http://schemas.microsoft.com/office/drawing/2014/main" id="{32150592-501E-4EF5-9D3E-E102624A91EC}"/>
                  </a:ext>
                </a:extLst>
              </p:cNvPr>
              <p:cNvSpPr/>
              <p:nvPr/>
            </p:nvSpPr>
            <p:spPr>
              <a:xfrm>
                <a:off x="9528" y="1801816"/>
                <a:ext cx="123828" cy="12700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8"/>
                  <a:gd name="f4" fmla="val 80"/>
                  <a:gd name="f5" fmla="val 6"/>
                  <a:gd name="f6" fmla="val 71"/>
                  <a:gd name="f7" fmla="val 69"/>
                  <a:gd name="f8" fmla="val 9"/>
                  <a:gd name="f9" fmla="*/ f0 1 78"/>
                  <a:gd name="f10" fmla="*/ f1 1 80"/>
                  <a:gd name="f11" fmla="+- f4 0 f2"/>
                  <a:gd name="f12" fmla="+- f3 0 f2"/>
                  <a:gd name="f13" fmla="*/ f12 1 78"/>
                  <a:gd name="f14" fmla="*/ f11 1 80"/>
                  <a:gd name="f15" fmla="*/ 0 1 f13"/>
                  <a:gd name="f16" fmla="*/ f3 1 f13"/>
                  <a:gd name="f17" fmla="*/ 0 1 f14"/>
                  <a:gd name="f18" fmla="*/ f4 1 f14"/>
                  <a:gd name="f19" fmla="*/ f15 f9 1"/>
                  <a:gd name="f20" fmla="*/ f16 f9 1"/>
                  <a:gd name="f21" fmla="*/ f18 f10 1"/>
                  <a:gd name="f22" fmla="*/ f17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78" h="80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="" xmlns:a16="http://schemas.microsoft.com/office/drawing/2014/main" id="{F1D0BCE6-F282-40CC-908D-CDD14C5B631B}"/>
                  </a:ext>
                </a:extLst>
              </p:cNvPr>
              <p:cNvSpPr/>
              <p:nvPr/>
            </p:nvSpPr>
            <p:spPr>
              <a:xfrm>
                <a:off x="-9528" y="3549645"/>
                <a:ext cx="147639" cy="48101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3"/>
                  <a:gd name="f4" fmla="val 303"/>
                  <a:gd name="f5" fmla="val 78"/>
                  <a:gd name="f6" fmla="val 12"/>
                  <a:gd name="f7" fmla="val 69"/>
                  <a:gd name="f8" fmla="*/ f0 1 93"/>
                  <a:gd name="f9" fmla="*/ f1 1 303"/>
                  <a:gd name="f10" fmla="+- f4 0 f2"/>
                  <a:gd name="f11" fmla="+- f3 0 f2"/>
                  <a:gd name="f12" fmla="*/ f11 1 93"/>
                  <a:gd name="f13" fmla="*/ f10 1 303"/>
                  <a:gd name="f14" fmla="*/ 0 1 f12"/>
                  <a:gd name="f15" fmla="*/ f3 1 f12"/>
                  <a:gd name="f16" fmla="*/ 0 1 f13"/>
                  <a:gd name="f17" fmla="*/ f4 1 f13"/>
                  <a:gd name="f18" fmla="*/ f14 f8 1"/>
                  <a:gd name="f19" fmla="*/ f15 f8 1"/>
                  <a:gd name="f20" fmla="*/ f17 f9 1"/>
                  <a:gd name="f21" fmla="*/ f16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93" h="303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5"/>
                    </a:lnTo>
                    <a:lnTo>
                      <a:pt x="f2" y="f6"/>
                    </a:lnTo>
                    <a:lnTo>
                      <a:pt x="f6" y="f2"/>
                    </a:lnTo>
                    <a:lnTo>
                      <a:pt x="f3" y="f7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="" xmlns:a16="http://schemas.microsoft.com/office/drawing/2014/main" id="{548E5AA7-4E24-4FB1-BFF2-F7FE5490A049}"/>
                  </a:ext>
                </a:extLst>
              </p:cNvPr>
              <p:cNvSpPr/>
              <p:nvPr/>
            </p:nvSpPr>
            <p:spPr>
              <a:xfrm>
                <a:off x="128582" y="1382709"/>
                <a:ext cx="142875" cy="47624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0"/>
                  <a:gd name="f4" fmla="val 300"/>
                  <a:gd name="f5" fmla="val 78"/>
                  <a:gd name="f6" fmla="val 84"/>
                  <a:gd name="f7" fmla="val 9"/>
                  <a:gd name="f8" fmla="val 81"/>
                  <a:gd name="f9" fmla="*/ f0 1 90"/>
                  <a:gd name="f10" fmla="*/ f1 1 300"/>
                  <a:gd name="f11" fmla="+- f4 0 f2"/>
                  <a:gd name="f12" fmla="+- f3 0 f2"/>
                  <a:gd name="f13" fmla="*/ f12 1 90"/>
                  <a:gd name="f14" fmla="*/ f11 1 300"/>
                  <a:gd name="f15" fmla="*/ 0 1 f13"/>
                  <a:gd name="f16" fmla="*/ f3 1 f13"/>
                  <a:gd name="f17" fmla="*/ 0 1 f14"/>
                  <a:gd name="f18" fmla="*/ f4 1 f14"/>
                  <a:gd name="f19" fmla="*/ f15 f9 1"/>
                  <a:gd name="f20" fmla="*/ f16 f9 1"/>
                  <a:gd name="f21" fmla="*/ f18 f10 1"/>
                  <a:gd name="f22" fmla="*/ f17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90" h="300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="" xmlns:a16="http://schemas.microsoft.com/office/drawing/2014/main" id="{1FC916CA-81C9-45BD-8F00-D167BF47ABCF}"/>
                  </a:ext>
                </a:extLst>
              </p:cNvPr>
              <p:cNvSpPr/>
              <p:nvPr/>
            </p:nvSpPr>
            <p:spPr>
              <a:xfrm>
                <a:off x="204789" y="1849438"/>
                <a:ext cx="114300" cy="1079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"/>
                  <a:gd name="f4" fmla="val 23"/>
                  <a:gd name="f5" fmla="val 12"/>
                  <a:gd name="f6" fmla="val 6"/>
                  <a:gd name="f7" fmla="val 18"/>
                  <a:gd name="f8" fmla="val 5"/>
                  <a:gd name="f9" fmla="val 4"/>
                  <a:gd name="f10" fmla="val 8"/>
                  <a:gd name="f11" fmla="val 16"/>
                  <a:gd name="f12" fmla="val 19"/>
                  <a:gd name="f13" fmla="val 20"/>
                  <a:gd name="f14" fmla="*/ f0 1 24"/>
                  <a:gd name="f15" fmla="*/ f1 1 23"/>
                  <a:gd name="f16" fmla="+- f4 0 f2"/>
                  <a:gd name="f17" fmla="+- f3 0 f2"/>
                  <a:gd name="f18" fmla="*/ f17 1 24"/>
                  <a:gd name="f19" fmla="*/ f16 1 23"/>
                  <a:gd name="f20" fmla="*/ 0 1 f18"/>
                  <a:gd name="f21" fmla="*/ f3 1 f18"/>
                  <a:gd name="f22" fmla="*/ 0 1 f19"/>
                  <a:gd name="f23" fmla="*/ f4 1 f19"/>
                  <a:gd name="f24" fmla="*/ f20 f14 1"/>
                  <a:gd name="f25" fmla="*/ f21 f14 1"/>
                  <a:gd name="f26" fmla="*/ f23 f15 1"/>
                  <a:gd name="f27" fmla="*/ f22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4" h="23">
                    <a:moveTo>
                      <a:pt x="f5" y="f4"/>
                    </a:moveTo>
                    <a:cubicBezTo>
                      <a:pt x="f6" y="f4"/>
                      <a:pt x="f2" y="f7"/>
                      <a:pt x="f2" y="f5"/>
                    </a:cubicBezTo>
                    <a:cubicBezTo>
                      <a:pt x="f2" y="f8"/>
                      <a:pt x="f6" y="f2"/>
                      <a:pt x="f5" y="f2"/>
                    </a:cubicBezTo>
                    <a:cubicBezTo>
                      <a:pt x="f7" y="f2"/>
                      <a:pt x="f3" y="f8"/>
                      <a:pt x="f3" y="f5"/>
                    </a:cubicBezTo>
                    <a:cubicBezTo>
                      <a:pt x="f3" y="f7"/>
                      <a:pt x="f7" y="f4"/>
                      <a:pt x="f5" y="f4"/>
                    </a:cubicBezTo>
                    <a:close/>
                    <a:moveTo>
                      <a:pt x="f5" y="f9"/>
                    </a:moveTo>
                    <a:cubicBezTo>
                      <a:pt x="f10" y="f9"/>
                      <a:pt x="f9" y="f10"/>
                      <a:pt x="f9" y="f5"/>
                    </a:cubicBezTo>
                    <a:cubicBezTo>
                      <a:pt x="f9" y="f11"/>
                      <a:pt x="f10" y="f12"/>
                      <a:pt x="f5" y="f12"/>
                    </a:cubicBezTo>
                    <a:cubicBezTo>
                      <a:pt x="f11" y="f12"/>
                      <a:pt x="f13" y="f11"/>
                      <a:pt x="f13" y="f5"/>
                    </a:cubicBezTo>
                    <a:cubicBezTo>
                      <a:pt x="f13" y="f10"/>
                      <a:pt x="f11" y="f9"/>
                      <a:pt x="f5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1" name="Rectangle 21">
                <a:extLst>
                  <a:ext uri="{FF2B5EF4-FFF2-40B4-BE49-F238E27FC236}">
                    <a16:creationId xmlns="" xmlns:a16="http://schemas.microsoft.com/office/drawing/2014/main" id="{DD7AC57A-E0B0-450F-9FF9-B8DD12AB3D1B}"/>
                  </a:ext>
                </a:extLst>
              </p:cNvPr>
              <p:cNvSpPr/>
              <p:nvPr/>
            </p:nvSpPr>
            <p:spPr>
              <a:xfrm>
                <a:off x="133346" y="4662489"/>
                <a:ext cx="23810" cy="2181228"/>
              </a:xfrm>
              <a:prstGeom prst="rect">
                <a:avLst/>
              </a:pr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="" xmlns:a16="http://schemas.microsoft.com/office/drawing/2014/main" id="{150D10CB-A4C7-43A1-ACC8-93C91E4E6405}"/>
                  </a:ext>
                </a:extLst>
              </p:cNvPr>
              <p:cNvSpPr/>
              <p:nvPr/>
            </p:nvSpPr>
            <p:spPr>
              <a:xfrm>
                <a:off x="223835" y="5041901"/>
                <a:ext cx="369883" cy="180181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1135"/>
                  <a:gd name="f5" fmla="val 15"/>
                  <a:gd name="f6" fmla="val 515"/>
                  <a:gd name="f7" fmla="val 512"/>
                  <a:gd name="f8" fmla="val 218"/>
                  <a:gd name="f9" fmla="val 6"/>
                  <a:gd name="f10" fmla="val 518"/>
                  <a:gd name="f11" fmla="*/ f0 1 233"/>
                  <a:gd name="f12" fmla="*/ f1 1 1135"/>
                  <a:gd name="f13" fmla="+- f4 0 f2"/>
                  <a:gd name="f14" fmla="+- f3 0 f2"/>
                  <a:gd name="f15" fmla="*/ f14 1 233"/>
                  <a:gd name="f16" fmla="*/ f13 1 1135"/>
                  <a:gd name="f17" fmla="*/ 0 1 f15"/>
                  <a:gd name="f18" fmla="*/ f3 1 f15"/>
                  <a:gd name="f19" fmla="*/ 0 1 f16"/>
                  <a:gd name="f20" fmla="*/ f4 1 f16"/>
                  <a:gd name="f21" fmla="*/ f17 f11 1"/>
                  <a:gd name="f22" fmla="*/ f18 f11 1"/>
                  <a:gd name="f23" fmla="*/ f20 f12 1"/>
                  <a:gd name="f24" fmla="*/ f19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233" h="1135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5" y="f10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="" xmlns:a16="http://schemas.microsoft.com/office/drawing/2014/main" id="{DF3FFD89-5AE6-495B-A735-096332CA7137}"/>
                  </a:ext>
                </a:extLst>
              </p:cNvPr>
              <p:cNvSpPr/>
              <p:nvPr/>
            </p:nvSpPr>
            <p:spPr>
              <a:xfrm>
                <a:off x="52385" y="4481510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val 28"/>
                  <a:gd name="f12" fmla="*/ f0 1 40"/>
                  <a:gd name="f13" fmla="*/ f1 1 40"/>
                  <a:gd name="f14" fmla="+- f3 0 f2"/>
                  <a:gd name="f15" fmla="*/ f14 1 40"/>
                  <a:gd name="f16" fmla="*/ 0 1 f15"/>
                  <a:gd name="f17" fmla="*/ f3 1 f15"/>
                  <a:gd name="f18" fmla="*/ f16 f12 1"/>
                  <a:gd name="f19" fmla="*/ f17 f12 1"/>
                  <a:gd name="f20" fmla="*/ f17 f13 1"/>
                  <a:gd name="f21" fmla="*/ f1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11" y="f10"/>
                      <a:pt x="f10" y="f9"/>
                      <a:pt x="f10" y="f4"/>
                    </a:cubicBezTo>
                    <a:cubicBezTo>
                      <a:pt x="f10" y="f8"/>
                      <a:pt x="f11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="" xmlns:a16="http://schemas.microsoft.com/office/drawing/2014/main" id="{E829EB0D-B831-4878-8B4E-B7FF5C41FE4B}"/>
                  </a:ext>
                </a:extLst>
              </p:cNvPr>
              <p:cNvSpPr/>
              <p:nvPr/>
            </p:nvSpPr>
            <p:spPr>
              <a:xfrm>
                <a:off x="-14292" y="5627683"/>
                <a:ext cx="85725" cy="12160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4"/>
                  <a:gd name="f4" fmla="val 766"/>
                  <a:gd name="f5" fmla="val 36"/>
                  <a:gd name="f6" fmla="val 149"/>
                  <a:gd name="f7" fmla="val 3"/>
                  <a:gd name="f8" fmla="val 18"/>
                  <a:gd name="f9" fmla="val 146"/>
                  <a:gd name="f10" fmla="*/ f0 1 54"/>
                  <a:gd name="f11" fmla="*/ f1 1 766"/>
                  <a:gd name="f12" fmla="+- f4 0 f2"/>
                  <a:gd name="f13" fmla="+- f3 0 f2"/>
                  <a:gd name="f14" fmla="*/ f13 1 54"/>
                  <a:gd name="f15" fmla="*/ f12 1 766"/>
                  <a:gd name="f16" fmla="*/ 0 1 f14"/>
                  <a:gd name="f17" fmla="*/ f3 1 f14"/>
                  <a:gd name="f18" fmla="*/ 0 1 f15"/>
                  <a:gd name="f19" fmla="*/ f4 1 f15"/>
                  <a:gd name="f20" fmla="*/ f16 f10 1"/>
                  <a:gd name="f21" fmla="*/ f17 f10 1"/>
                  <a:gd name="f22" fmla="*/ f19 f11 1"/>
                  <a:gd name="f23" fmla="*/ f18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54" h="766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="" xmlns:a16="http://schemas.microsoft.com/office/drawing/2014/main" id="{FDF6FC95-56A6-42DE-9C29-E96657D482D9}"/>
                  </a:ext>
                </a:extLst>
              </p:cNvPr>
              <p:cNvSpPr/>
              <p:nvPr/>
            </p:nvSpPr>
            <p:spPr>
              <a:xfrm>
                <a:off x="527051" y="4867278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+- f3 0 f2"/>
                  <a:gd name="f14" fmla="*/ f13 1 40"/>
                  <a:gd name="f15" fmla="*/ 0 1 f14"/>
                  <a:gd name="f16" fmla="*/ f3 1 f14"/>
                  <a:gd name="f17" fmla="*/ f15 f11 1"/>
                  <a:gd name="f18" fmla="*/ f16 f11 1"/>
                  <a:gd name="f19" fmla="*/ f16 f12 1"/>
                  <a:gd name="f20" fmla="*/ f15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="" xmlns:a16="http://schemas.microsoft.com/office/drawing/2014/main" id="{EED49A0B-1F2B-42A8-ACB0-776F8A6E3B69}"/>
                  </a:ext>
                </a:extLst>
              </p:cNvPr>
              <p:cNvSpPr/>
              <p:nvPr/>
            </p:nvSpPr>
            <p:spPr>
              <a:xfrm>
                <a:off x="309560" y="5422904"/>
                <a:ext cx="374647" cy="142557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6"/>
                  <a:gd name="f4" fmla="val 898"/>
                  <a:gd name="f5" fmla="val 18"/>
                  <a:gd name="f6" fmla="val 515"/>
                  <a:gd name="f7" fmla="val 3"/>
                  <a:gd name="f8" fmla="val 512"/>
                  <a:gd name="f9" fmla="val 221"/>
                  <a:gd name="f10" fmla="val 6"/>
                  <a:gd name="f11" fmla="val 518"/>
                  <a:gd name="f12" fmla="*/ f0 1 236"/>
                  <a:gd name="f13" fmla="*/ f1 1 898"/>
                  <a:gd name="f14" fmla="+- f4 0 f2"/>
                  <a:gd name="f15" fmla="+- f3 0 f2"/>
                  <a:gd name="f16" fmla="*/ f15 1 236"/>
                  <a:gd name="f17" fmla="*/ f14 1 898"/>
                  <a:gd name="f18" fmla="*/ 0 1 f16"/>
                  <a:gd name="f19" fmla="*/ f3 1 f16"/>
                  <a:gd name="f20" fmla="*/ 0 1 f17"/>
                  <a:gd name="f21" fmla="*/ f4 1 f17"/>
                  <a:gd name="f22" fmla="*/ f18 f12 1"/>
                  <a:gd name="f23" fmla="*/ f19 f12 1"/>
                  <a:gd name="f24" fmla="*/ f21 f13 1"/>
                  <a:gd name="f25" fmla="*/ f20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236" h="898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2"/>
                    </a:lnTo>
                    <a:lnTo>
                      <a:pt x="f3" y="f10"/>
                    </a:lnTo>
                    <a:lnTo>
                      <a:pt x="f5" y="f11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="" xmlns:a16="http://schemas.microsoft.com/office/drawing/2014/main" id="{1C57C9F0-B8C6-49FB-AF96-EC70F45B3421}"/>
                  </a:ext>
                </a:extLst>
              </p:cNvPr>
              <p:cNvSpPr/>
              <p:nvPr/>
            </p:nvSpPr>
            <p:spPr>
              <a:xfrm>
                <a:off x="569908" y="5945191"/>
                <a:ext cx="152403" cy="91280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"/>
                  <a:gd name="f4" fmla="val 575"/>
                  <a:gd name="f5" fmla="val 15"/>
                  <a:gd name="f6" fmla="val 569"/>
                  <a:gd name="f7" fmla="val 81"/>
                  <a:gd name="f8" fmla="val 383"/>
                  <a:gd name="f9" fmla="val 386"/>
                  <a:gd name="f10" fmla="*/ f0 1 96"/>
                  <a:gd name="f11" fmla="*/ f1 1 575"/>
                  <a:gd name="f12" fmla="+- f4 0 f2"/>
                  <a:gd name="f13" fmla="+- f3 0 f2"/>
                  <a:gd name="f14" fmla="*/ f13 1 96"/>
                  <a:gd name="f15" fmla="*/ f12 1 575"/>
                  <a:gd name="f16" fmla="*/ 0 1 f14"/>
                  <a:gd name="f17" fmla="*/ f3 1 f14"/>
                  <a:gd name="f18" fmla="*/ 0 1 f15"/>
                  <a:gd name="f19" fmla="*/ f4 1 f15"/>
                  <a:gd name="f20" fmla="*/ f16 f10 1"/>
                  <a:gd name="f21" fmla="*/ f17 f10 1"/>
                  <a:gd name="f22" fmla="*/ f19 f11 1"/>
                  <a:gd name="f23" fmla="*/ f18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96" h="575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7" y="f2"/>
                    </a:lnTo>
                    <a:lnTo>
                      <a:pt x="f3" y="f2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="" xmlns:a16="http://schemas.microsoft.com/office/drawing/2014/main" id="{87F021D3-BBCC-4F97-A87E-D922F9D339C7}"/>
                  </a:ext>
                </a:extLst>
              </p:cNvPr>
              <p:cNvSpPr/>
              <p:nvPr/>
            </p:nvSpPr>
            <p:spPr>
              <a:xfrm>
                <a:off x="612776" y="5246690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+- f3 0 f2"/>
                  <a:gd name="f15" fmla="*/ f14 1 40"/>
                  <a:gd name="f16" fmla="*/ 0 1 f15"/>
                  <a:gd name="f17" fmla="*/ f3 1 f15"/>
                  <a:gd name="f18" fmla="*/ f16 f12 1"/>
                  <a:gd name="f19" fmla="*/ f17 f12 1"/>
                  <a:gd name="f20" fmla="*/ f17 f13 1"/>
                  <a:gd name="f21" fmla="*/ f1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="" xmlns:a16="http://schemas.microsoft.com/office/drawing/2014/main" id="{263F1821-DED4-4ACC-8462-D8DDD19DD7D4}"/>
                  </a:ext>
                </a:extLst>
              </p:cNvPr>
              <p:cNvSpPr/>
              <p:nvPr/>
            </p:nvSpPr>
            <p:spPr>
              <a:xfrm>
                <a:off x="612776" y="5764213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+- f3 0 f2"/>
                  <a:gd name="f15" fmla="*/ f14 1 40"/>
                  <a:gd name="f16" fmla="*/ 0 1 f15"/>
                  <a:gd name="f17" fmla="*/ f3 1 f15"/>
                  <a:gd name="f18" fmla="*/ f16 f12 1"/>
                  <a:gd name="f19" fmla="*/ f17 f12 1"/>
                  <a:gd name="f20" fmla="*/ f17 f13 1"/>
                  <a:gd name="f21" fmla="*/ f1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0" name="Freeform 30">
                <a:extLst>
                  <a:ext uri="{FF2B5EF4-FFF2-40B4-BE49-F238E27FC236}">
                    <a16:creationId xmlns="" xmlns:a16="http://schemas.microsoft.com/office/drawing/2014/main" id="{D0895748-712F-45B8-ACF1-217C6C25CC92}"/>
                  </a:ext>
                </a:extLst>
              </p:cNvPr>
              <p:cNvSpPr/>
              <p:nvPr/>
            </p:nvSpPr>
            <p:spPr>
              <a:xfrm>
                <a:off x="669926" y="6330948"/>
                <a:ext cx="417515" cy="5175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3"/>
                  <a:gd name="f4" fmla="val 326"/>
                  <a:gd name="f5" fmla="val 15"/>
                  <a:gd name="f6" fmla="val 320"/>
                  <a:gd name="f7" fmla="val 45"/>
                  <a:gd name="f8" fmla="val 206"/>
                  <a:gd name="f9" fmla="val 48"/>
                  <a:gd name="f10" fmla="val 254"/>
                  <a:gd name="f11" fmla="val 12"/>
                  <a:gd name="f12" fmla="val 60"/>
                  <a:gd name="f13" fmla="val 215"/>
                  <a:gd name="f14" fmla="*/ f0 1 263"/>
                  <a:gd name="f15" fmla="*/ f1 1 326"/>
                  <a:gd name="f16" fmla="+- f4 0 f2"/>
                  <a:gd name="f17" fmla="+- f3 0 f2"/>
                  <a:gd name="f18" fmla="*/ f17 1 263"/>
                  <a:gd name="f19" fmla="*/ f16 1 326"/>
                  <a:gd name="f20" fmla="*/ 0 1 f18"/>
                  <a:gd name="f21" fmla="*/ f3 1 f18"/>
                  <a:gd name="f22" fmla="*/ 0 1 f19"/>
                  <a:gd name="f23" fmla="*/ f4 1 f19"/>
                  <a:gd name="f24" fmla="*/ f20 f14 1"/>
                  <a:gd name="f25" fmla="*/ f21 f14 1"/>
                  <a:gd name="f26" fmla="*/ f23 f15 1"/>
                  <a:gd name="f27" fmla="*/ f22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63" h="326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9" y="f8"/>
                    </a:lnTo>
                    <a:lnTo>
                      <a:pt x="f10" y="f2"/>
                    </a:lnTo>
                    <a:lnTo>
                      <a:pt x="f3" y="f11"/>
                    </a:lnTo>
                    <a:lnTo>
                      <a:pt x="f12" y="f13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1" name="Freeform 31">
                <a:extLst>
                  <a:ext uri="{FF2B5EF4-FFF2-40B4-BE49-F238E27FC236}">
                    <a16:creationId xmlns="" xmlns:a16="http://schemas.microsoft.com/office/drawing/2014/main" id="{65703AC9-C0D9-4E07-9C7D-12B71E82DC6C}"/>
                  </a:ext>
                </a:extLst>
              </p:cNvPr>
              <p:cNvSpPr/>
              <p:nvPr/>
            </p:nvSpPr>
            <p:spPr>
              <a:xfrm>
                <a:off x="1049338" y="6221413"/>
                <a:ext cx="157167" cy="14763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31"/>
                  <a:gd name="f5" fmla="val 16"/>
                  <a:gd name="f6" fmla="val 12"/>
                  <a:gd name="f7" fmla="val 8"/>
                  <a:gd name="f8" fmla="val 29"/>
                  <a:gd name="f9" fmla="val 5"/>
                  <a:gd name="f10" fmla="val 26"/>
                  <a:gd name="f11" fmla="val 2"/>
                  <a:gd name="f12" fmla="val 24"/>
                  <a:gd name="f13" fmla="val 20"/>
                  <a:gd name="f14" fmla="val 15"/>
                  <a:gd name="f15" fmla="val 11"/>
                  <a:gd name="f16" fmla="val 7"/>
                  <a:gd name="f17" fmla="val 4"/>
                  <a:gd name="f18" fmla="val 1"/>
                  <a:gd name="f19" fmla="val 27"/>
                  <a:gd name="f20" fmla="val 10"/>
                  <a:gd name="f21" fmla="val 13"/>
                  <a:gd name="f22" fmla="val 6"/>
                  <a:gd name="f23" fmla="val 9"/>
                  <a:gd name="f24" fmla="val 19"/>
                  <a:gd name="f25" fmla="val 21"/>
                  <a:gd name="f26" fmla="val 22"/>
                  <a:gd name="f27" fmla="*/ f0 1 33"/>
                  <a:gd name="f28" fmla="*/ f1 1 31"/>
                  <a:gd name="f29" fmla="+- f4 0 f2"/>
                  <a:gd name="f30" fmla="+- f3 0 f2"/>
                  <a:gd name="f31" fmla="*/ f30 1 33"/>
                  <a:gd name="f32" fmla="*/ f29 1 31"/>
                  <a:gd name="f33" fmla="*/ 0 1 f31"/>
                  <a:gd name="f34" fmla="*/ f3 1 f31"/>
                  <a:gd name="f35" fmla="*/ 0 1 f32"/>
                  <a:gd name="f36" fmla="*/ f4 1 f32"/>
                  <a:gd name="f37" fmla="*/ f33 f27 1"/>
                  <a:gd name="f38" fmla="*/ f34 f27 1"/>
                  <a:gd name="f39" fmla="*/ f36 f28 1"/>
                  <a:gd name="f40" fmla="*/ f3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33" h="31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11" y="f12"/>
                      <a:pt x="f2" y="f13"/>
                      <a:pt x="f2" y="f14"/>
                    </a:cubicBezTo>
                    <a:cubicBezTo>
                      <a:pt x="f2" y="f15"/>
                      <a:pt x="f11" y="f16"/>
                      <a:pt x="f9" y="f17"/>
                    </a:cubicBezTo>
                    <a:cubicBezTo>
                      <a:pt x="f7" y="f18"/>
                      <a:pt x="f6" y="f2"/>
                      <a:pt x="f5" y="f2"/>
                    </a:cubicBezTo>
                    <a:cubicBezTo>
                      <a:pt x="f13" y="f2"/>
                      <a:pt x="f12" y="f18"/>
                      <a:pt x="f19" y="f17"/>
                    </a:cubicBezTo>
                    <a:cubicBezTo>
                      <a:pt x="f3" y="f20"/>
                      <a:pt x="f3" y="f13"/>
                      <a:pt x="f19" y="f10"/>
                    </a:cubicBezTo>
                    <a:cubicBezTo>
                      <a:pt x="f12" y="f8"/>
                      <a:pt x="f13" y="f4"/>
                      <a:pt x="f5" y="f4"/>
                    </a:cubicBezTo>
                    <a:close/>
                    <a:moveTo>
                      <a:pt x="f5" y="f17"/>
                    </a:moveTo>
                    <a:cubicBezTo>
                      <a:pt x="f21" y="f17"/>
                      <a:pt x="f20" y="f9"/>
                      <a:pt x="f7" y="f16"/>
                    </a:cubicBezTo>
                    <a:cubicBezTo>
                      <a:pt x="f22" y="f23"/>
                      <a:pt x="f17" y="f6"/>
                      <a:pt x="f17" y="f14"/>
                    </a:cubicBezTo>
                    <a:cubicBezTo>
                      <a:pt x="f17" y="f24"/>
                      <a:pt x="f22" y="f25"/>
                      <a:pt x="f7" y="f12"/>
                    </a:cubicBezTo>
                    <a:cubicBezTo>
                      <a:pt x="f20" y="f10"/>
                      <a:pt x="f21" y="f19"/>
                      <a:pt x="f5" y="f19"/>
                    </a:cubicBezTo>
                    <a:cubicBezTo>
                      <a:pt x="f24" y="f19"/>
                      <a:pt x="f26" y="f10"/>
                      <a:pt x="f12" y="f12"/>
                    </a:cubicBezTo>
                    <a:cubicBezTo>
                      <a:pt x="f8" y="f24"/>
                      <a:pt x="f8" y="f6"/>
                      <a:pt x="f12" y="f16"/>
                    </a:cubicBezTo>
                    <a:cubicBezTo>
                      <a:pt x="f26" y="f9"/>
                      <a:pt x="f24" y="f17"/>
                      <a:pt x="f5" y="f1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32" name="Group 9">
              <a:extLst>
                <a:ext uri="{FF2B5EF4-FFF2-40B4-BE49-F238E27FC236}">
                  <a16:creationId xmlns="" xmlns:a16="http://schemas.microsoft.com/office/drawing/2014/main" id="{2B3DA78A-F23B-425F-B588-16C50CBC36D2}"/>
                </a:ext>
              </a:extLst>
            </p:cNvPr>
            <p:cNvGrpSpPr/>
            <p:nvPr/>
          </p:nvGrpSpPr>
          <p:grpSpPr>
            <a:xfrm>
              <a:off x="11364913" y="0"/>
              <a:ext cx="674679" cy="6848481"/>
              <a:chOff x="11364913" y="0"/>
              <a:chExt cx="674679" cy="6848481"/>
            </a:xfrm>
          </p:grpSpPr>
          <p:sp>
            <p:nvSpPr>
              <p:cNvPr id="33" name="Freeform 32">
                <a:extLst>
                  <a:ext uri="{FF2B5EF4-FFF2-40B4-BE49-F238E27FC236}">
                    <a16:creationId xmlns="" xmlns:a16="http://schemas.microsoft.com/office/drawing/2014/main" id="{73E4D1E8-CD2C-4B1E-9147-6626C433910D}"/>
                  </a:ext>
                </a:extLst>
              </p:cNvPr>
              <p:cNvSpPr/>
              <p:nvPr/>
            </p:nvSpPr>
            <p:spPr>
              <a:xfrm>
                <a:off x="11483977" y="0"/>
                <a:ext cx="417515" cy="51275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3"/>
                  <a:gd name="f4" fmla="val 323"/>
                  <a:gd name="f5" fmla="val 12"/>
                  <a:gd name="f6" fmla="val 314"/>
                  <a:gd name="f7" fmla="val 203"/>
                  <a:gd name="f8" fmla="val 108"/>
                  <a:gd name="f9" fmla="val 248"/>
                  <a:gd name="f10" fmla="val 6"/>
                  <a:gd name="f11" fmla="val 218"/>
                  <a:gd name="f12" fmla="val 117"/>
                  <a:gd name="f13" fmla="*/ f0 1 263"/>
                  <a:gd name="f14" fmla="*/ f1 1 323"/>
                  <a:gd name="f15" fmla="+- f4 0 f2"/>
                  <a:gd name="f16" fmla="+- f3 0 f2"/>
                  <a:gd name="f17" fmla="*/ f16 1 263"/>
                  <a:gd name="f18" fmla="*/ f15 1 323"/>
                  <a:gd name="f19" fmla="*/ 0 1 f17"/>
                  <a:gd name="f20" fmla="*/ f3 1 f17"/>
                  <a:gd name="f21" fmla="*/ 0 1 f18"/>
                  <a:gd name="f22" fmla="*/ f4 1 f18"/>
                  <a:gd name="f23" fmla="*/ f19 f13 1"/>
                  <a:gd name="f24" fmla="*/ f20 f13 1"/>
                  <a:gd name="f25" fmla="*/ f22 f14 1"/>
                  <a:gd name="f26" fmla="*/ f21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63" h="323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9" y="f2"/>
                    </a:lnTo>
                    <a:lnTo>
                      <a:pt x="f3" y="f10"/>
                    </a:lnTo>
                    <a:lnTo>
                      <a:pt x="f11" y="f12"/>
                    </a:lnTo>
                    <a:lnTo>
                      <a:pt x="f11" y="f12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="" xmlns:a16="http://schemas.microsoft.com/office/drawing/2014/main" id="{157CF020-8117-4284-B147-58B7531DEA99}"/>
                  </a:ext>
                </a:extLst>
              </p:cNvPr>
              <p:cNvSpPr/>
              <p:nvPr/>
            </p:nvSpPr>
            <p:spPr>
              <a:xfrm>
                <a:off x="11364913" y="474665"/>
                <a:ext cx="157167" cy="1524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32"/>
                  <a:gd name="f5" fmla="val 17"/>
                  <a:gd name="f6" fmla="val 13"/>
                  <a:gd name="f7" fmla="val 9"/>
                  <a:gd name="f8" fmla="val 30"/>
                  <a:gd name="f9" fmla="val 6"/>
                  <a:gd name="f10" fmla="val 27"/>
                  <a:gd name="f11" fmla="val 21"/>
                  <a:gd name="f12" fmla="val 11"/>
                  <a:gd name="f13" fmla="val 5"/>
                  <a:gd name="f14" fmla="val 2"/>
                  <a:gd name="f15" fmla="val 25"/>
                  <a:gd name="f16" fmla="val 28"/>
                  <a:gd name="f17" fmla="val 31"/>
                  <a:gd name="f18" fmla="val 8"/>
                  <a:gd name="f19" fmla="val 12"/>
                  <a:gd name="f20" fmla="val 16"/>
                  <a:gd name="f21" fmla="val 20"/>
                  <a:gd name="f22" fmla="val 24"/>
                  <a:gd name="f23" fmla="val 4"/>
                  <a:gd name="f24" fmla="val 14"/>
                  <a:gd name="f25" fmla="val 23"/>
                  <a:gd name="f26" fmla="val 26"/>
                  <a:gd name="f27" fmla="*/ f0 1 33"/>
                  <a:gd name="f28" fmla="*/ f1 1 32"/>
                  <a:gd name="f29" fmla="+- f4 0 f2"/>
                  <a:gd name="f30" fmla="+- f3 0 f2"/>
                  <a:gd name="f31" fmla="*/ f30 1 33"/>
                  <a:gd name="f32" fmla="*/ f29 1 32"/>
                  <a:gd name="f33" fmla="*/ 0 1 f31"/>
                  <a:gd name="f34" fmla="*/ f3 1 f31"/>
                  <a:gd name="f35" fmla="*/ 0 1 f32"/>
                  <a:gd name="f36" fmla="*/ f4 1 f32"/>
                  <a:gd name="f37" fmla="*/ f33 f27 1"/>
                  <a:gd name="f38" fmla="*/ f34 f27 1"/>
                  <a:gd name="f39" fmla="*/ f36 f28 1"/>
                  <a:gd name="f40" fmla="*/ f3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33" h="32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2" y="f11"/>
                      <a:pt x="f2" y="f12"/>
                      <a:pt x="f9" y="f13"/>
                    </a:cubicBezTo>
                    <a:cubicBezTo>
                      <a:pt x="f7" y="f14"/>
                      <a:pt x="f6" y="f2"/>
                      <a:pt x="f5" y="f2"/>
                    </a:cubicBezTo>
                    <a:cubicBezTo>
                      <a:pt x="f11" y="f2"/>
                      <a:pt x="f15" y="f14"/>
                      <a:pt x="f16" y="f13"/>
                    </a:cubicBezTo>
                    <a:cubicBezTo>
                      <a:pt x="f17" y="f18"/>
                      <a:pt x="f3" y="f19"/>
                      <a:pt x="f3" y="f20"/>
                    </a:cubicBezTo>
                    <a:cubicBezTo>
                      <a:pt x="f3" y="f21"/>
                      <a:pt x="f17" y="f22"/>
                      <a:pt x="f16" y="f10"/>
                    </a:cubicBezTo>
                    <a:cubicBezTo>
                      <a:pt x="f15" y="f8"/>
                      <a:pt x="f11" y="f4"/>
                      <a:pt x="f5" y="f4"/>
                    </a:cubicBezTo>
                    <a:close/>
                    <a:moveTo>
                      <a:pt x="f5" y="f23"/>
                    </a:moveTo>
                    <a:cubicBezTo>
                      <a:pt x="f24" y="f23"/>
                      <a:pt x="f12" y="f9"/>
                      <a:pt x="f7" y="f18"/>
                    </a:cubicBezTo>
                    <a:cubicBezTo>
                      <a:pt x="f23" y="f19"/>
                      <a:pt x="f23" y="f21"/>
                      <a:pt x="f7" y="f22"/>
                    </a:cubicBezTo>
                    <a:cubicBezTo>
                      <a:pt x="f12" y="f10"/>
                      <a:pt x="f24" y="f16"/>
                      <a:pt x="f5" y="f16"/>
                    </a:cubicBezTo>
                    <a:cubicBezTo>
                      <a:pt x="f21" y="f16"/>
                      <a:pt x="f25" y="f10"/>
                      <a:pt x="f26" y="f22"/>
                    </a:cubicBezTo>
                    <a:cubicBezTo>
                      <a:pt x="f8" y="f21"/>
                      <a:pt x="f8" y="f19"/>
                      <a:pt x="f26" y="f18"/>
                    </a:cubicBezTo>
                    <a:cubicBezTo>
                      <a:pt x="f25" y="f9"/>
                      <a:pt x="f21" y="f23"/>
                      <a:pt x="f5" y="f23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="" xmlns:a16="http://schemas.microsoft.com/office/drawing/2014/main" id="{B934ACBA-2C6F-47CF-8B65-537AF4027954}"/>
                  </a:ext>
                </a:extLst>
              </p:cNvPr>
              <p:cNvSpPr/>
              <p:nvPr/>
            </p:nvSpPr>
            <p:spPr>
              <a:xfrm>
                <a:off x="11631616" y="1539877"/>
                <a:ext cx="188915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+- f3 0 f2"/>
                  <a:gd name="f14" fmla="*/ f13 1 40"/>
                  <a:gd name="f15" fmla="*/ 0 1 f14"/>
                  <a:gd name="f16" fmla="*/ f3 1 f14"/>
                  <a:gd name="f17" fmla="*/ f15 f11 1"/>
                  <a:gd name="f18" fmla="*/ f16 f11 1"/>
                  <a:gd name="f19" fmla="*/ f16 f12 1"/>
                  <a:gd name="f20" fmla="*/ f15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="" xmlns:a16="http://schemas.microsoft.com/office/drawing/2014/main" id="{E93C941B-340D-4E88-911B-ABB98E4A67B4}"/>
                  </a:ext>
                </a:extLst>
              </p:cNvPr>
              <p:cNvSpPr/>
              <p:nvPr/>
            </p:nvSpPr>
            <p:spPr>
              <a:xfrm>
                <a:off x="11531598" y="5694361"/>
                <a:ext cx="298451" cy="115410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8"/>
                  <a:gd name="f4" fmla="val 727"/>
                  <a:gd name="f5" fmla="val 15"/>
                  <a:gd name="f6" fmla="val 407"/>
                  <a:gd name="f7" fmla="val 176"/>
                  <a:gd name="f8" fmla="val 6"/>
                  <a:gd name="f9" fmla="val 410"/>
                  <a:gd name="f10" fmla="*/ f0 1 188"/>
                  <a:gd name="f11" fmla="*/ f1 1 727"/>
                  <a:gd name="f12" fmla="+- f4 0 f2"/>
                  <a:gd name="f13" fmla="+- f3 0 f2"/>
                  <a:gd name="f14" fmla="*/ f13 1 188"/>
                  <a:gd name="f15" fmla="*/ f12 1 727"/>
                  <a:gd name="f16" fmla="*/ 0 1 f14"/>
                  <a:gd name="f17" fmla="*/ f3 1 f14"/>
                  <a:gd name="f18" fmla="*/ 0 1 f15"/>
                  <a:gd name="f19" fmla="*/ f4 1 f15"/>
                  <a:gd name="f20" fmla="*/ f16 f10 1"/>
                  <a:gd name="f21" fmla="*/ f17 f10 1"/>
                  <a:gd name="f22" fmla="*/ f19 f11 1"/>
                  <a:gd name="f23" fmla="*/ f18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188" h="727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2" y="f6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5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="" xmlns:a16="http://schemas.microsoft.com/office/drawing/2014/main" id="{68A5E3B4-C07E-468C-82A1-991155519FE9}"/>
                  </a:ext>
                </a:extLst>
              </p:cNvPr>
              <p:cNvSpPr/>
              <p:nvPr/>
            </p:nvSpPr>
            <p:spPr>
              <a:xfrm>
                <a:off x="11772900" y="5551486"/>
                <a:ext cx="157167" cy="1555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17"/>
                  <a:gd name="f5" fmla="val 8"/>
                  <a:gd name="f6" fmla="val 25"/>
                  <a:gd name="f7" fmla="val 16"/>
                  <a:gd name="f8" fmla="val 7"/>
                  <a:gd name="f9" fmla="val 26"/>
                  <a:gd name="f10" fmla="val 4"/>
                  <a:gd name="f11" fmla="val 10"/>
                  <a:gd name="f12" fmla="val 9"/>
                  <a:gd name="f13" fmla="val 23"/>
                  <a:gd name="f14" fmla="val 29"/>
                  <a:gd name="f15" fmla="*/ f0 1 33"/>
                  <a:gd name="f16" fmla="*/ f1 1 33"/>
                  <a:gd name="f17" fmla="+- f3 0 f2"/>
                  <a:gd name="f18" fmla="*/ f17 1 33"/>
                  <a:gd name="f19" fmla="*/ 0 1 f18"/>
                  <a:gd name="f20" fmla="*/ f3 1 f18"/>
                  <a:gd name="f21" fmla="*/ f19 f15 1"/>
                  <a:gd name="f22" fmla="*/ f20 f15 1"/>
                  <a:gd name="f23" fmla="*/ f20 f16 1"/>
                  <a:gd name="f24" fmla="*/ f19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33" h="33">
                    <a:moveTo>
                      <a:pt x="f4" y="f3"/>
                    </a:moveTo>
                    <a:cubicBezTo>
                      <a:pt x="f5" y="f3"/>
                      <a:pt x="f2" y="f6"/>
                      <a:pt x="f2" y="f7"/>
                    </a:cubicBezTo>
                    <a:cubicBezTo>
                      <a:pt x="f2" y="f8"/>
                      <a:pt x="f5" y="f2"/>
                      <a:pt x="f4" y="f2"/>
                    </a:cubicBezTo>
                    <a:cubicBezTo>
                      <a:pt x="f9" y="f2"/>
                      <a:pt x="f3" y="f8"/>
                      <a:pt x="f3" y="f7"/>
                    </a:cubicBezTo>
                    <a:cubicBezTo>
                      <a:pt x="f3" y="f6"/>
                      <a:pt x="f9" y="f3"/>
                      <a:pt x="f4" y="f3"/>
                    </a:cubicBezTo>
                    <a:close/>
                    <a:moveTo>
                      <a:pt x="f4" y="f10"/>
                    </a:moveTo>
                    <a:cubicBezTo>
                      <a:pt x="f11" y="f10"/>
                      <a:pt x="f10" y="f12"/>
                      <a:pt x="f10" y="f7"/>
                    </a:cubicBezTo>
                    <a:cubicBezTo>
                      <a:pt x="f10" y="f13"/>
                      <a:pt x="f11" y="f14"/>
                      <a:pt x="f4" y="f14"/>
                    </a:cubicBezTo>
                    <a:cubicBezTo>
                      <a:pt x="f13" y="f14"/>
                      <a:pt x="f14" y="f13"/>
                      <a:pt x="f14" y="f7"/>
                    </a:cubicBezTo>
                    <a:cubicBezTo>
                      <a:pt x="f14" y="f12"/>
                      <a:pt x="f13" y="f10"/>
                      <a:pt x="f4" y="f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="" xmlns:a16="http://schemas.microsoft.com/office/drawing/2014/main" id="{8FCB2F17-13D6-4C3B-A9CC-A63D90D35FEF}"/>
                  </a:ext>
                </a:extLst>
              </p:cNvPr>
              <p:cNvSpPr/>
              <p:nvPr/>
            </p:nvSpPr>
            <p:spPr>
              <a:xfrm>
                <a:off x="11710985" y="4764"/>
                <a:ext cx="304796" cy="154464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92"/>
                  <a:gd name="f4" fmla="val 973"/>
                  <a:gd name="f5" fmla="val 15"/>
                  <a:gd name="f6" fmla="val 790"/>
                  <a:gd name="f7" fmla="val 174"/>
                  <a:gd name="f8" fmla="val 614"/>
                  <a:gd name="f9" fmla="val 620"/>
                  <a:gd name="f10" fmla="val 796"/>
                  <a:gd name="f11" fmla="*/ f0 1 192"/>
                  <a:gd name="f12" fmla="*/ f1 1 973"/>
                  <a:gd name="f13" fmla="+- f4 0 f2"/>
                  <a:gd name="f14" fmla="+- f3 0 f2"/>
                  <a:gd name="f15" fmla="*/ f14 1 192"/>
                  <a:gd name="f16" fmla="*/ f13 1 973"/>
                  <a:gd name="f17" fmla="*/ 0 1 f15"/>
                  <a:gd name="f18" fmla="*/ f3 1 f15"/>
                  <a:gd name="f19" fmla="*/ 0 1 f16"/>
                  <a:gd name="f20" fmla="*/ f4 1 f16"/>
                  <a:gd name="f21" fmla="*/ f17 f11 1"/>
                  <a:gd name="f22" fmla="*/ f18 f11 1"/>
                  <a:gd name="f23" fmla="*/ f20 f12 1"/>
                  <a:gd name="f24" fmla="*/ f19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192" h="973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7" y="f2"/>
                    </a:lnTo>
                    <a:lnTo>
                      <a:pt x="f3" y="f2"/>
                    </a:lnTo>
                    <a:lnTo>
                      <a:pt x="f3" y="f9"/>
                    </a:lnTo>
                    <a:lnTo>
                      <a:pt x="f5" y="f10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="" xmlns:a16="http://schemas.microsoft.com/office/drawing/2014/main" id="{76349265-24CE-4282-93DF-792BA2C75D8F}"/>
                  </a:ext>
                </a:extLst>
              </p:cNvPr>
              <p:cNvSpPr/>
              <p:nvPr/>
            </p:nvSpPr>
            <p:spPr>
              <a:xfrm>
                <a:off x="11636370" y="4867278"/>
                <a:ext cx="188915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+- f3 0 f2"/>
                  <a:gd name="f14" fmla="*/ f13 1 40"/>
                  <a:gd name="f15" fmla="*/ 0 1 f14"/>
                  <a:gd name="f16" fmla="*/ f3 1 f14"/>
                  <a:gd name="f17" fmla="*/ f15 f11 1"/>
                  <a:gd name="f18" fmla="*/ f16 f11 1"/>
                  <a:gd name="f19" fmla="*/ f16 f12 1"/>
                  <a:gd name="f20" fmla="*/ f15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="" xmlns:a16="http://schemas.microsoft.com/office/drawing/2014/main" id="{CE85191E-47C6-49F4-8242-AC5AA38608F9}"/>
                  </a:ext>
                </a:extLst>
              </p:cNvPr>
              <p:cNvSpPr/>
              <p:nvPr/>
            </p:nvSpPr>
            <p:spPr>
              <a:xfrm>
                <a:off x="11441109" y="5046665"/>
                <a:ext cx="307979" cy="1801816"/>
              </a:xfrm>
              <a:custGeom>
                <a:avLst/>
                <a:gdLst>
                  <a:gd name="f0" fmla="val 360"/>
                  <a:gd name="f1" fmla="val w"/>
                  <a:gd name="f2" fmla="val h"/>
                  <a:gd name="f3" fmla="val 0"/>
                  <a:gd name="f4" fmla="val 194"/>
                  <a:gd name="f5" fmla="val 1135"/>
                  <a:gd name="f6" fmla="val 18"/>
                  <a:gd name="f7" fmla="val 354"/>
                  <a:gd name="f8" fmla="val 176"/>
                  <a:gd name="f9" fmla="val 177"/>
                  <a:gd name="f10" fmla="val 183"/>
                  <a:gd name="f11" fmla="*/ f1 1 194"/>
                  <a:gd name="f12" fmla="*/ f2 1 1135"/>
                  <a:gd name="f13" fmla="+- f5 0 f3"/>
                  <a:gd name="f14" fmla="+- f4 0 f3"/>
                  <a:gd name="f15" fmla="*/ f14 1 194"/>
                  <a:gd name="f16" fmla="*/ f13 1 1135"/>
                  <a:gd name="f17" fmla="*/ 0 1 f15"/>
                  <a:gd name="f18" fmla="*/ f4 1 f15"/>
                  <a:gd name="f19" fmla="*/ 0 1 f16"/>
                  <a:gd name="f20" fmla="*/ f5 1 f16"/>
                  <a:gd name="f21" fmla="*/ f17 f11 1"/>
                  <a:gd name="f22" fmla="*/ f18 f11 1"/>
                  <a:gd name="f23" fmla="*/ f20 f12 1"/>
                  <a:gd name="f24" fmla="*/ f19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194" h="1135">
                    <a:moveTo>
                      <a:pt x="f6" y="f5"/>
                    </a:moveTo>
                    <a:lnTo>
                      <a:pt x="f3" y="f5"/>
                    </a:lnTo>
                    <a:lnTo>
                      <a:pt x="f3" y="f7"/>
                    </a:lnTo>
                    <a:lnTo>
                      <a:pt x="f8" y="f9"/>
                    </a:lnTo>
                    <a:lnTo>
                      <a:pt x="f8" y="f3"/>
                    </a:lnTo>
                    <a:lnTo>
                      <a:pt x="f4" y="f3"/>
                    </a:lnTo>
                    <a:lnTo>
                      <a:pt x="f4" y="f10"/>
                    </a:lnTo>
                    <a:lnTo>
                      <a:pt x="f6" y="f0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="" xmlns:a16="http://schemas.microsoft.com/office/drawing/2014/main" id="{CC16BCCA-C21C-422F-9406-2D60C00284D2}"/>
                  </a:ext>
                </a:extLst>
              </p:cNvPr>
              <p:cNvSpPr/>
              <p:nvPr/>
            </p:nvSpPr>
            <p:spPr>
              <a:xfrm>
                <a:off x="11849096" y="6416673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+- f3 0 f2"/>
                  <a:gd name="f15" fmla="*/ f14 1 40"/>
                  <a:gd name="f16" fmla="*/ 0 1 f15"/>
                  <a:gd name="f17" fmla="*/ f3 1 f15"/>
                  <a:gd name="f18" fmla="*/ f16 f12 1"/>
                  <a:gd name="f19" fmla="*/ f17 f12 1"/>
                  <a:gd name="f20" fmla="*/ f17 f13 1"/>
                  <a:gd name="f21" fmla="*/ f1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id="{6D5B390B-8A9C-4C52-919C-BEAAC702468D}"/>
                  </a:ext>
                </a:extLst>
              </p:cNvPr>
              <p:cNvSpPr/>
              <p:nvPr/>
            </p:nvSpPr>
            <p:spPr>
              <a:xfrm>
                <a:off x="11939585" y="6596060"/>
                <a:ext cx="23810" cy="252410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</p:grpSp>
      <p:sp>
        <p:nvSpPr>
          <p:cNvPr id="43" name="Title Placeholder 1">
            <a:extLst>
              <a:ext uri="{FF2B5EF4-FFF2-40B4-BE49-F238E27FC236}">
                <a16:creationId xmlns="" xmlns:a16="http://schemas.microsoft.com/office/drawing/2014/main" id="{7518A4B1-7C3A-42AF-8E37-ABC90C3CA3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18518"/>
            <a:ext cx="9905996" cy="14785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endParaRPr lang="en-US"/>
          </a:p>
        </p:txBody>
      </p:sp>
      <p:sp>
        <p:nvSpPr>
          <p:cNvPr id="44" name="Text Placeholder 2">
            <a:extLst>
              <a:ext uri="{FF2B5EF4-FFF2-40B4-BE49-F238E27FC236}">
                <a16:creationId xmlns="" xmlns:a16="http://schemas.microsoft.com/office/drawing/2014/main" id="{5842F35F-57F6-46E4-9F69-A0EF6F4BC3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41408" y="2249488"/>
            <a:ext cx="9905996" cy="35417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5" name="Date Placeholder 3">
            <a:extLst>
              <a:ext uri="{FF2B5EF4-FFF2-40B4-BE49-F238E27FC236}">
                <a16:creationId xmlns="" xmlns:a16="http://schemas.microsoft.com/office/drawing/2014/main" id="{86F70F81-D820-4481-A4C3-6BB2144D63B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456922" y="5883277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050" b="0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defRPr>
            </a:lvl1pPr>
          </a:lstStyle>
          <a:p>
            <a:pPr lvl="0"/>
            <a:fld id="{C5E46BBA-4497-421C-B4AC-9B9662710B47}" type="datetime1">
              <a:rPr lang="es-ES"/>
              <a:pPr lvl="0"/>
              <a:t>11/06/2018</a:t>
            </a:fld>
            <a:endParaRPr lang="es-ES"/>
          </a:p>
        </p:txBody>
      </p:sp>
      <p:sp>
        <p:nvSpPr>
          <p:cNvPr id="46" name="Footer Placeholder 4">
            <a:extLst>
              <a:ext uri="{FF2B5EF4-FFF2-40B4-BE49-F238E27FC236}">
                <a16:creationId xmlns="" xmlns:a16="http://schemas.microsoft.com/office/drawing/2014/main" id="{BF14BFDA-6F6B-409B-BA09-7FD2A24DD1F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141408" y="5883277"/>
            <a:ext cx="623930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05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</a:defRPr>
            </a:lvl1pPr>
          </a:lstStyle>
          <a:p>
            <a:pPr lvl="0"/>
            <a:endParaRPr lang="es-ES"/>
          </a:p>
        </p:txBody>
      </p:sp>
      <p:sp>
        <p:nvSpPr>
          <p:cNvPr id="47" name="Slide Number Placeholder 5">
            <a:extLst>
              <a:ext uri="{FF2B5EF4-FFF2-40B4-BE49-F238E27FC236}">
                <a16:creationId xmlns="" xmlns:a16="http://schemas.microsoft.com/office/drawing/2014/main" id="{F51495D0-A561-46AF-ACD8-9C4CC3574C2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276319" y="5883277"/>
            <a:ext cx="77108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050" b="0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defRPr>
            </a:lvl1pPr>
          </a:lstStyle>
          <a:p>
            <a:pPr lvl="0"/>
            <a:fld id="{10FDA3F8-6E72-4AB4-86A5-2771BB7A9068}" type="slidenum">
              <a:rPr/>
              <a:pPr lvl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3600" b="0" i="0" u="none" strike="noStrike" kern="1200" cap="all" spc="0" baseline="0">
          <a:solidFill>
            <a:srgbClr val="FFFFFF"/>
          </a:solidFill>
          <a:uFillTx/>
          <a:latin typeface="Tw Cen MT"/>
        </a:defRPr>
      </a:lvl1pPr>
    </p:titleStyle>
    <p:bodyStyle>
      <a:lvl1pPr marL="228600" marR="0" lvl="0" indent="-228600" algn="l" defTabSz="914400" rtl="0" fontAlgn="auto" hangingPunct="1">
        <a:lnSpc>
          <a:spcPct val="120000"/>
        </a:lnSpc>
        <a:spcBef>
          <a:spcPts val="1000"/>
        </a:spcBef>
        <a:spcAft>
          <a:spcPts val="0"/>
        </a:spcAft>
        <a:buSzPct val="125000"/>
        <a:buFont typeface="Arial" pitchFamily="34"/>
        <a:buChar char="•"/>
        <a:tabLst/>
        <a:defRPr lang="es-ES" sz="2400" b="0" i="0" u="none" strike="noStrike" kern="1200" cap="none" spc="0" baseline="0">
          <a:solidFill>
            <a:srgbClr val="FFFFFF"/>
          </a:solidFill>
          <a:uFillTx/>
          <a:latin typeface="Tw Cen MT"/>
        </a:defRPr>
      </a:lvl1pPr>
      <a:lvl2pPr marL="685800" marR="0" lvl="1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25000"/>
        <a:buFont typeface="Arial" pitchFamily="34"/>
        <a:buChar char="•"/>
        <a:tabLst/>
        <a:defRPr lang="es-ES" sz="2000" b="0" i="0" u="none" strike="noStrike" kern="1200" cap="none" spc="0" baseline="0">
          <a:solidFill>
            <a:srgbClr val="FFFFFF"/>
          </a:solidFill>
          <a:uFillTx/>
          <a:latin typeface="Tw Cen MT"/>
        </a:defRPr>
      </a:lvl2pPr>
      <a:lvl3pPr marL="1143000" marR="0" lvl="2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25000"/>
        <a:buFont typeface="Arial" pitchFamily="34"/>
        <a:buChar char="•"/>
        <a:tabLst/>
        <a:defRPr lang="es-ES" sz="1800" b="0" i="0" u="none" strike="noStrike" kern="1200" cap="none" spc="0" baseline="0">
          <a:solidFill>
            <a:srgbClr val="FFFFFF"/>
          </a:solidFill>
          <a:uFillTx/>
          <a:latin typeface="Tw Cen MT"/>
        </a:defRPr>
      </a:lvl3pPr>
      <a:lvl4pPr marL="1600200" marR="0" lvl="3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25000"/>
        <a:buFont typeface="Arial" pitchFamily="34"/>
        <a:buChar char="•"/>
        <a:tabLst/>
        <a:defRPr lang="es-ES" sz="1600" b="0" i="0" u="none" strike="noStrike" kern="1200" cap="none" spc="0" baseline="0">
          <a:solidFill>
            <a:srgbClr val="FFFFFF"/>
          </a:solidFill>
          <a:uFillTx/>
          <a:latin typeface="Tw Cen MT"/>
        </a:defRPr>
      </a:lvl4pPr>
      <a:lvl5pPr marL="2057400" marR="0" lvl="4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25000"/>
        <a:buFont typeface="Arial" pitchFamily="34"/>
        <a:buChar char="•"/>
        <a:tabLst/>
        <a:defRPr lang="es-ES" sz="1600" b="0" i="0" u="none" strike="noStrike" kern="1200" cap="none" spc="0" baseline="0">
          <a:solidFill>
            <a:srgbClr val="FFFFFF"/>
          </a:solidFill>
          <a:uFillTx/>
          <a:latin typeface="Tw Cen M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52C886F-FFAD-4030-8A06-7BAB94FD400F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 anchorCtr="1"/>
          <a:lstStyle/>
          <a:p>
            <a:pPr lvl="0" algn="ctr"/>
            <a:r>
              <a:rPr lang="ru-RU" sz="8000"/>
              <a:t>Вот где собака зарыта</a:t>
            </a:r>
            <a:endParaRPr lang="es-ES" sz="800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17F7B091-D0DB-4BF7-8714-311828BCAEB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76421" y="3602041"/>
            <a:ext cx="8791571" cy="2770622"/>
          </a:xfrm>
        </p:spPr>
        <p:txBody>
          <a:bodyPr/>
          <a:lstStyle/>
          <a:p>
            <a:pPr lvl="0"/>
            <a:r>
              <a:rPr lang="ru-RU" sz="4400" dirty="0"/>
              <a:t>Фразеологизмы</a:t>
            </a:r>
            <a:endParaRPr lang="es-ES" sz="4400" dirty="0"/>
          </a:p>
          <a:p>
            <a:pPr lvl="0" algn="r"/>
            <a:endParaRPr lang="es-ES" sz="4400" dirty="0"/>
          </a:p>
          <a:p>
            <a:pPr lvl="0" algn="r"/>
            <a:r>
              <a:rPr lang="es-ES" sz="4400" dirty="0"/>
              <a:t>Carlos Martínez García-</a:t>
            </a:r>
            <a:r>
              <a:rPr lang="es-ES" sz="4400" dirty="0" err="1"/>
              <a:t>bernalt</a:t>
            </a:r>
            <a:endParaRPr lang="es-E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7798D6E-DA21-4C66-BDFF-F0470AEB1F2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>
            <a:normAutofit fontScale="90000"/>
          </a:bodyPr>
          <a:lstStyle/>
          <a:p>
            <a:pPr lvl="0" algn="ctr"/>
            <a:r>
              <a:rPr lang="ru-RU" dirty="0" smtClean="0"/>
              <a:t>Задание:</a:t>
            </a:r>
            <a:br>
              <a:rPr lang="ru-RU" dirty="0" smtClean="0"/>
            </a:br>
            <a:r>
              <a:rPr lang="ru-RU" dirty="0" smtClean="0"/>
              <a:t>Скажите, правильно или неправильно употреблен фразеологизм?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AEB9952-953C-4A0B-A989-E75E6556FE5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400" dirty="0"/>
              <a:t>Я решил математическую проблему, потому что в конце я мог видеть ошибку и сказал</a:t>
            </a:r>
            <a:r>
              <a:rPr lang="es-ES" sz="4400" dirty="0"/>
              <a:t> : </a:t>
            </a:r>
            <a:r>
              <a:rPr lang="ru-RU" sz="4400" b="1" u="sng" dirty="0"/>
              <a:t>Вот где собака зарыта !!!!</a:t>
            </a:r>
            <a:endParaRPr lang="es-ES" sz="4400" b="1" u="sng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C23044B-935D-45FC-B98F-89CCDE8268E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>
            <a:normAutofit fontScale="90000"/>
          </a:bodyPr>
          <a:lstStyle/>
          <a:p>
            <a:pPr lvl="0" algn="ctr"/>
            <a:r>
              <a:rPr lang="ru-RU" sz="9600" dirty="0" smtClean="0"/>
              <a:t>Правильно </a:t>
            </a:r>
            <a:r>
              <a:rPr lang="ru-RU" sz="9600" dirty="0"/>
              <a:t>!!!!!!!!</a:t>
            </a:r>
            <a:endParaRPr lang="es-ES" sz="9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8917636-AD4B-4620-B15E-2A3600D54AC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ru-RU"/>
              <a:t>Задание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9A535DA-3CE1-4266-941B-6BDD7379425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4400"/>
              <a:t>Я пошел в супермаркет и нашел очень дешевые фрукты</a:t>
            </a:r>
            <a:r>
              <a:rPr lang="es-ES" sz="4400"/>
              <a:t>, </a:t>
            </a:r>
            <a:r>
              <a:rPr lang="ru-RU" sz="4400"/>
              <a:t>я не мог в это поверить</a:t>
            </a:r>
            <a:r>
              <a:rPr lang="es-ES" sz="4400"/>
              <a:t>, </a:t>
            </a:r>
            <a:r>
              <a:rPr lang="ru-RU" sz="4400" b="1" u="sng"/>
              <a:t>Вот где собака зарыта !</a:t>
            </a:r>
            <a:r>
              <a:rPr lang="es-ES" sz="4400"/>
              <a:t> , </a:t>
            </a:r>
            <a:r>
              <a:rPr lang="ru-RU" sz="4400"/>
              <a:t>и я купил четыре груши и килограмм клубники</a:t>
            </a:r>
            <a:endParaRPr lang="es-ES" sz="4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A6527D-FE8E-4039-AF9F-3611C0B49B9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ru-RU" sz="9600" dirty="0" smtClean="0"/>
              <a:t>Неправильно</a:t>
            </a:r>
            <a:endParaRPr lang="es-ES" sz="9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CB1727F-84A8-440A-B4D0-366921854BE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ru-RU"/>
              <a:t>Задание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1F36B83-9E22-4235-8503-C429A6F4031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400"/>
              <a:t>Когда я закончил унивеситет, я сделал кастинг, и я сделаю фильм</a:t>
            </a:r>
            <a:r>
              <a:rPr lang="es-ES" sz="4400"/>
              <a:t>, </a:t>
            </a:r>
            <a:r>
              <a:rPr lang="ru-RU" sz="4400" b="1" u="sng"/>
              <a:t>Вот где собака зарыта !! </a:t>
            </a:r>
            <a:r>
              <a:rPr lang="ru-RU" sz="4400"/>
              <a:t>Я исполню свою мечту и буду актером</a:t>
            </a:r>
            <a:endParaRPr lang="es-ES" sz="4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8050B73-B1F5-4347-861C-E6FCBC26BA2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ru-RU" sz="9600" dirty="0" smtClean="0"/>
              <a:t>Неправильно</a:t>
            </a:r>
            <a:endParaRPr lang="es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9B6DFA1-F731-4F0B-A376-BA8A0C1C038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ru-RU"/>
              <a:t>Задание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7E90930-9B28-41FE-BCF1-206E8C49DDA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4400" dirty="0"/>
              <a:t>психолог поговорил с пациентом, и после долгого разговора он подумал:</a:t>
            </a:r>
            <a:r>
              <a:rPr lang="ru-RU" sz="4400" b="1" u="sng" dirty="0"/>
              <a:t>Вот где собака зарыта </a:t>
            </a:r>
            <a:r>
              <a:rPr lang="ru-RU" sz="4400" dirty="0"/>
              <a:t>!! Я уже знаю, как я могу</a:t>
            </a:r>
            <a:r>
              <a:rPr lang="es-ES" sz="4400" dirty="0"/>
              <a:t> </a:t>
            </a:r>
            <a:r>
              <a:rPr lang="ru-RU" sz="4400" dirty="0"/>
              <a:t>вылечить его </a:t>
            </a:r>
            <a:r>
              <a:rPr lang="ru-RU" sz="4400" dirty="0" smtClean="0"/>
              <a:t>агорафобию.</a:t>
            </a:r>
            <a:endParaRPr lang="es-ES" sz="4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A37D5DD-2DBA-4CEF-BC62-17AB05399E7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ru-RU" sz="9600" dirty="0" smtClean="0"/>
              <a:t>Правильно !!!</a:t>
            </a:r>
            <a:endParaRPr lang="es-ES" sz="9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BD46A71-D1A5-4F5C-9A6B-827F7A9FEA5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ru-RU"/>
              <a:t>Задание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BE92E77-7046-4FC9-8B18-C33FC9E0AE8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400"/>
              <a:t>Я сдал экзамен по математике, я много учился. Я думал</a:t>
            </a:r>
            <a:r>
              <a:rPr lang="es-ES" sz="4400"/>
              <a:t>:  </a:t>
            </a:r>
            <a:r>
              <a:rPr lang="ru-RU" sz="4400" b="1" u="sng"/>
              <a:t>Вот где собака зарыта </a:t>
            </a:r>
            <a:r>
              <a:rPr lang="es-ES" sz="4400" b="1" u="sng"/>
              <a:t>!!</a:t>
            </a:r>
            <a:r>
              <a:rPr lang="es-ES" sz="4400"/>
              <a:t> </a:t>
            </a:r>
            <a:r>
              <a:rPr lang="ru-RU" sz="4400"/>
              <a:t>Сейчас у меня будет хорошее лето !!</a:t>
            </a:r>
            <a:endParaRPr lang="es-ES" sz="4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C023213-D858-4526-8DAC-AAC919EDE20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ru-RU" sz="9600" dirty="0" smtClean="0"/>
              <a:t>Неправильно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3E47E77-EA08-414E-A7CC-7AA8DA6BC6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18518"/>
            <a:ext cx="9905996" cy="1139945"/>
          </a:xfrm>
        </p:spPr>
        <p:txBody>
          <a:bodyPr anchorCtr="1"/>
          <a:lstStyle/>
          <a:p>
            <a:pPr lvl="0" algn="ctr"/>
            <a:r>
              <a:rPr lang="ru-RU"/>
              <a:t>Использованные источники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48C137A-24D6-4079-86FA-B6395DCBCB8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s-ES" sz="4400" b="1" u="sng"/>
              <a:t>http://www.fraze.ru</a:t>
            </a:r>
            <a:r>
              <a:rPr lang="ru-RU" sz="4400" b="1" u="sng"/>
              <a:t>  </a:t>
            </a:r>
          </a:p>
          <a:p>
            <a:pPr lvl="0"/>
            <a:r>
              <a:rPr lang="es-ES" sz="4400" b="1" u="sng"/>
              <a:t>http://www.ruscorpora.ru</a:t>
            </a:r>
            <a:r>
              <a:rPr lang="ru-RU" sz="4400" b="1" u="sng"/>
              <a:t> </a:t>
            </a:r>
          </a:p>
          <a:p>
            <a:pPr lvl="0"/>
            <a:r>
              <a:rPr lang="es-ES" sz="4400" b="1" u="sng"/>
              <a:t>https://ru.wiktionary.org</a:t>
            </a:r>
            <a:r>
              <a:rPr lang="ru-RU" sz="4400" b="1" u="sng"/>
              <a:t> </a:t>
            </a:r>
          </a:p>
          <a:p>
            <a:pPr lvl="0"/>
            <a:r>
              <a:rPr lang="es-ES" sz="4400" b="1" u="sng"/>
              <a:t>http://www.fb.ru</a:t>
            </a:r>
            <a:endParaRPr lang="ru-RU" sz="4400" b="1" u="sng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032C648-4189-4244-9684-478545555E5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ru-RU"/>
              <a:t>Задание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DA8E4A9-DE52-4DBD-9658-E250110873E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3600" dirty="0"/>
              <a:t>Когда учитель закончил урок, он сказал мне: «Я счастлив, потому что вы уже понимаете грамматические случаи. Я ответил:</a:t>
            </a:r>
            <a:r>
              <a:rPr lang="es-ES" sz="3600" dirty="0"/>
              <a:t> </a:t>
            </a:r>
            <a:r>
              <a:rPr lang="ru-RU" sz="3600" dirty="0"/>
              <a:t>техника должна хорошо читать предложение</a:t>
            </a:r>
            <a:r>
              <a:rPr lang="es-ES" sz="3600" dirty="0"/>
              <a:t> </a:t>
            </a:r>
            <a:r>
              <a:rPr lang="ru-RU" sz="3600" dirty="0"/>
              <a:t>и потом</a:t>
            </a:r>
            <a:r>
              <a:rPr lang="es-ES" sz="3600" dirty="0"/>
              <a:t> </a:t>
            </a:r>
            <a:r>
              <a:rPr lang="ru-RU" sz="3600" b="1" u="sng" dirty="0"/>
              <a:t>Вот где собака зарыта </a:t>
            </a:r>
            <a:r>
              <a:rPr lang="ru-RU" sz="3600" dirty="0"/>
              <a:t>!! Я буду знать, как правильно </a:t>
            </a:r>
            <a:r>
              <a:rPr lang="ru-RU" sz="3600"/>
              <a:t>поставить </a:t>
            </a:r>
            <a:r>
              <a:rPr lang="ru-RU" sz="3600" smtClean="0"/>
              <a:t>слово.</a:t>
            </a:r>
            <a:endParaRPr lang="es-ES" sz="3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0843FC6-3B76-44E4-83A6-5EDB7C25D68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ru-RU" sz="9600" dirty="0" smtClean="0"/>
              <a:t>Правильно </a:t>
            </a:r>
            <a:r>
              <a:rPr lang="ru-RU" sz="9600" dirty="0"/>
              <a:t>!!</a:t>
            </a:r>
            <a:endParaRPr lang="es-ES" sz="9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CF96655-D215-44D3-B962-1456CC7BBCF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ru-RU" sz="8000"/>
              <a:t>Значение</a:t>
            </a:r>
            <a:endParaRPr lang="es-ES" sz="800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E421139-6FCC-41A7-966F-F21392FEDA0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5400"/>
              <a:t>вот в чём суть дела</a:t>
            </a:r>
          </a:p>
          <a:p>
            <a:pPr lvl="0"/>
            <a:r>
              <a:rPr lang="ru-RU" sz="5400"/>
              <a:t>Именно в этом истинная причина, суть дела, главное</a:t>
            </a:r>
            <a:endParaRPr lang="es-ES" sz="5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5299464-95AC-49E1-B780-B706BB57260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ru-RU" sz="5400"/>
              <a:t>Происхождение</a:t>
            </a:r>
            <a:endParaRPr lang="es-ES" sz="540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BEA439E-DAF2-4ED8-A485-2ED68C1BAA7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41408" y="2249488"/>
            <a:ext cx="9905996" cy="4469367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</a:pPr>
            <a:r>
              <a:rPr lang="ru-RU" sz="2800"/>
              <a:t>Эта фраза родилась в среде кладоискателей.</a:t>
            </a:r>
          </a:p>
          <a:p>
            <a:pPr lvl="0">
              <a:lnSpc>
                <a:spcPct val="100000"/>
              </a:lnSpc>
            </a:pPr>
            <a:endParaRPr lang="ru-RU" sz="2800"/>
          </a:p>
          <a:p>
            <a:pPr lvl="0">
              <a:lnSpc>
                <a:spcPct val="100000"/>
              </a:lnSpc>
            </a:pPr>
            <a:r>
              <a:rPr lang="ru-RU" sz="2800"/>
              <a:t>Они верили, что клад охраняет так называемая нечистая сила, и старались в разговоре избегать прямого упоминания цели своих поисков, а потому говорили о некоем чёрном псе или собаке, условно называя так клад.</a:t>
            </a:r>
          </a:p>
          <a:p>
            <a:pPr lvl="0">
              <a:lnSpc>
                <a:spcPct val="100000"/>
              </a:lnSpc>
            </a:pPr>
            <a:endParaRPr lang="ru-RU" sz="2800"/>
          </a:p>
          <a:p>
            <a:pPr lvl="0">
              <a:lnSpc>
                <a:spcPct val="100000"/>
              </a:lnSpc>
            </a:pPr>
            <a:r>
              <a:rPr lang="ru-RU" sz="2800"/>
              <a:t>Поэтому выражение «вот где собака зарыта» буквально означает «вот где клад».</a:t>
            </a:r>
          </a:p>
          <a:p>
            <a:pPr lvl="0">
              <a:lnSpc>
                <a:spcPct val="100000"/>
              </a:lnSpc>
            </a:pPr>
            <a:endParaRPr lang="es-ES"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53D63E-B160-4BAF-856C-1132E6838E0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ru-RU" sz="4400"/>
              <a:t>Примеры</a:t>
            </a:r>
            <a:endParaRPr lang="es-ES" sz="440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3D437EC-804A-4AF5-B60A-241FDF397FB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41408" y="2249488"/>
            <a:ext cx="9905996" cy="4085054"/>
          </a:xfrm>
        </p:spPr>
        <p:txBody>
          <a:bodyPr>
            <a:normAutofit fontScale="92500"/>
          </a:bodyPr>
          <a:lstStyle/>
          <a:p>
            <a:pPr lvl="0">
              <a:lnSpc>
                <a:spcPct val="110000"/>
              </a:lnSpc>
            </a:pPr>
            <a:r>
              <a:rPr lang="ru-RU" sz="3600"/>
              <a:t>Главная штука ведь в чём? Когда кого любишь, никакими силами никто не заставит тебя верить, что может не любить тебя тот, кого ты любишь. </a:t>
            </a:r>
            <a:r>
              <a:rPr lang="ru-RU" sz="3600" b="1" u="sng"/>
              <a:t>И вот тут-то, Чaнг, и зарыта собака</a:t>
            </a:r>
            <a:r>
              <a:rPr lang="ru-RU" sz="3600"/>
              <a:t>.</a:t>
            </a:r>
          </a:p>
          <a:p>
            <a:pPr lvl="0">
              <a:lnSpc>
                <a:spcPct val="110000"/>
              </a:lnSpc>
            </a:pPr>
            <a:endParaRPr lang="ru-RU" sz="3600"/>
          </a:p>
          <a:p>
            <a:pPr lvl="0">
              <a:lnSpc>
                <a:spcPct val="110000"/>
              </a:lnSpc>
            </a:pPr>
            <a:r>
              <a:rPr lang="ru-RU" sz="3600" b="1" i="1" u="sng"/>
              <a:t>Иван Алексеевич Бунин. «Сны Чанга»</a:t>
            </a:r>
          </a:p>
          <a:p>
            <a:pPr marL="0" lvl="0" indent="0">
              <a:lnSpc>
                <a:spcPct val="110000"/>
              </a:lnSpc>
              <a:buNone/>
            </a:pPr>
            <a:endParaRPr lang="es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7298E29-3C44-493E-8A4C-4F74BA3084D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ru-RU" sz="4400"/>
              <a:t>Примеры</a:t>
            </a:r>
            <a:endParaRPr lang="es-ES" sz="440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D117880-0B7D-4E22-B841-37CDBCABC5B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41408" y="2249488"/>
            <a:ext cx="9905996" cy="4310335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ru-RU" sz="3700"/>
              <a:t>Не помню уже, как я отвечал себе на этот вопрос несколько дней назад, но сейчас ясно вижу: да, </a:t>
            </a:r>
            <a:r>
              <a:rPr lang="ru-RU" sz="3700" b="1" u="sng"/>
              <a:t>вот где собака зарыта</a:t>
            </a:r>
            <a:r>
              <a:rPr lang="ru-RU" sz="3700"/>
              <a:t>!</a:t>
            </a:r>
          </a:p>
          <a:p>
            <a:pPr lvl="0">
              <a:lnSpc>
                <a:spcPct val="100000"/>
              </a:lnSpc>
            </a:pPr>
            <a:endParaRPr lang="ru-RU" sz="3700"/>
          </a:p>
          <a:p>
            <a:pPr lvl="0">
              <a:lnSpc>
                <a:spcPct val="100000"/>
              </a:lnSpc>
            </a:pPr>
            <a:endParaRPr lang="es-ES" sz="2200"/>
          </a:p>
          <a:p>
            <a:pPr lvl="0">
              <a:lnSpc>
                <a:spcPct val="100000"/>
              </a:lnSpc>
            </a:pPr>
            <a:r>
              <a:rPr lang="ru-RU" sz="3600" b="1" i="1" u="sng"/>
              <a:t>В. Ф. Кормер. Крот истории или революция в республике  (1979)</a:t>
            </a:r>
            <a:endParaRPr lang="es-ES" sz="3600" b="1" i="1" u="sng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7690621-77D0-4704-A2BA-D0DDCE01E38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ru-RU"/>
              <a:t>Примеры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CB2E473-A05F-4914-9B9F-1258A776AF9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ru-RU" sz="2600"/>
              <a:t>А сообщник его, называющий себя Налем Рангором Маджарами, ― это отпрыск другого вашего врага, Альфреда Мюррея. ― </a:t>
            </a:r>
            <a:r>
              <a:rPr lang="ru-RU" sz="2600" u="sng"/>
              <a:t>Так вот где собака зарыта! </a:t>
            </a:r>
            <a:r>
              <a:rPr lang="ru-RU" sz="2600"/>
              <a:t>Значит, мертвецы Бернардито и Мюррей объявили мне тайную войну…</a:t>
            </a:r>
          </a:p>
          <a:p>
            <a:pPr lvl="0">
              <a:lnSpc>
                <a:spcPct val="100000"/>
              </a:lnSpc>
            </a:pPr>
            <a:endParaRPr lang="ru-RU" sz="2200"/>
          </a:p>
          <a:p>
            <a:pPr lvl="0">
              <a:lnSpc>
                <a:spcPct val="100000"/>
              </a:lnSpc>
            </a:pPr>
            <a:r>
              <a:rPr lang="ru-RU" sz="3300" b="1" i="1" u="sng"/>
              <a:t>Роберт Штильмарк. Наследник из Калькутты (1950-1951) </a:t>
            </a:r>
            <a:endParaRPr lang="es-ES" sz="3300" b="1" i="1" u="sng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FD80B25-71A1-4EA2-B933-3A79165DFCC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ru-RU"/>
              <a:t>Примеры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17E44E9-96C7-4B49-AAA8-3ACF22019F3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200"/>
              <a:t>вы разучились применять революционную точку зрения к оценке общественных событий. </a:t>
            </a:r>
            <a:r>
              <a:rPr lang="ru-RU" sz="3200" b="1" u="sng"/>
              <a:t>Вот где зарыта собака !</a:t>
            </a:r>
          </a:p>
          <a:p>
            <a:pPr lvl="0"/>
            <a:endParaRPr lang="ru-RU" sz="3200" b="1" u="sng"/>
          </a:p>
          <a:p>
            <a:pPr lvl="0"/>
            <a:r>
              <a:rPr lang="ru-RU" sz="3200" b="1" i="1" u="sng"/>
              <a:t>Публикация</a:t>
            </a:r>
            <a:r>
              <a:rPr lang="es-ES" sz="3200" b="1" i="1" u="sng"/>
              <a:t> </a:t>
            </a:r>
            <a:r>
              <a:rPr lang="ru-RU" sz="3200" b="1" i="1" u="sng"/>
              <a:t>В</a:t>
            </a:r>
            <a:r>
              <a:rPr lang="es-ES" sz="3200" b="1" i="1" u="sng"/>
              <a:t>.</a:t>
            </a:r>
            <a:r>
              <a:rPr lang="ru-RU" sz="3200" b="1" i="1" u="sng"/>
              <a:t> Ленина</a:t>
            </a:r>
            <a:endParaRPr lang="es-ES" sz="3200" b="1" i="1" u="sng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CFC6788-0B60-4651-9DED-1C8FEEE6CD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0"/>
            <a:ext cx="9905996" cy="1505239"/>
          </a:xfrm>
        </p:spPr>
        <p:txBody>
          <a:bodyPr anchorCtr="1"/>
          <a:lstStyle/>
          <a:p>
            <a:pPr lvl="0" algn="ctr"/>
            <a:r>
              <a:rPr lang="ru-RU"/>
              <a:t>стилистические нюансы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9E84F93-DA1A-40E2-B703-151BA77280B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41408" y="1294223"/>
            <a:ext cx="9905996" cy="5205048"/>
          </a:xfrm>
        </p:spPr>
        <p:txBody>
          <a:bodyPr/>
          <a:lstStyle/>
          <a:p>
            <a:pPr lvl="0"/>
            <a:r>
              <a:rPr lang="ru-RU" dirty="0"/>
              <a:t>Очень часто, для того чтобы добиться определенного эффекта, необходимо усиление экспрессии. Обычных слов языка для этой цели недостаточно. Более емко, четко и эмоционально будет звучать речь, если в ней использовать крылатые выражения.</a:t>
            </a:r>
            <a:endParaRPr lang="es-ES" dirty="0"/>
          </a:p>
          <a:p>
            <a:pPr lvl="0"/>
            <a:r>
              <a:rPr lang="ru-RU" dirty="0" smtClean="0"/>
              <a:t>Этот </a:t>
            </a:r>
            <a:r>
              <a:rPr lang="ru-RU" dirty="0"/>
              <a:t>фразеологизм используется, чтобы сделать акцент, когда мы нашли сущность </a:t>
            </a:r>
            <a:r>
              <a:rPr lang="ru-RU" dirty="0" smtClean="0"/>
              <a:t>чего-то.</a:t>
            </a:r>
            <a:endParaRPr lang="es-ES" dirty="0"/>
          </a:p>
          <a:p>
            <a:pPr lvl="0"/>
            <a:r>
              <a:rPr lang="ru-RU" dirty="0"/>
              <a:t>В научных, журналистских или официальных бизнес-текстах </a:t>
            </a:r>
            <a:r>
              <a:rPr lang="ru-RU" dirty="0" smtClean="0"/>
              <a:t> </a:t>
            </a:r>
            <a:r>
              <a:rPr lang="ru-RU" dirty="0" smtClean="0"/>
              <a:t>труднее </a:t>
            </a:r>
            <a:r>
              <a:rPr lang="ru-RU" dirty="0" smtClean="0"/>
              <a:t> </a:t>
            </a:r>
            <a:r>
              <a:rPr lang="ru-RU" dirty="0"/>
              <a:t>найти этот фразеологизм. Однако </a:t>
            </a:r>
            <a:r>
              <a:rPr lang="ru-RU" dirty="0" smtClean="0"/>
              <a:t> </a:t>
            </a:r>
            <a:r>
              <a:rPr lang="ru-RU" dirty="0" smtClean="0"/>
              <a:t>он </a:t>
            </a:r>
            <a:r>
              <a:rPr lang="ru-RU" dirty="0" smtClean="0"/>
              <a:t> </a:t>
            </a:r>
            <a:r>
              <a:rPr lang="ru-RU" dirty="0"/>
              <a:t>очень </a:t>
            </a:r>
            <a:r>
              <a:rPr lang="ru-RU" dirty="0" smtClean="0"/>
              <a:t>распространен  </a:t>
            </a:r>
            <a:r>
              <a:rPr lang="ru-RU" dirty="0"/>
              <a:t>в разговорной речи и литературных </a:t>
            </a:r>
            <a:r>
              <a:rPr lang="ru-RU" dirty="0" smtClean="0"/>
              <a:t>текстах.</a:t>
            </a: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ircui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TM04033919%5b%5bfn=Circuito%5d%5d</Template>
  <TotalTime>1022</TotalTime>
  <Words>526</Words>
  <Application>Microsoft Office PowerPoint</Application>
  <PresentationFormat>Personalizado</PresentationFormat>
  <Paragraphs>57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Circuito</vt:lpstr>
      <vt:lpstr>Вот где собака зарыта</vt:lpstr>
      <vt:lpstr>Использованные источники</vt:lpstr>
      <vt:lpstr>Значение</vt:lpstr>
      <vt:lpstr>Происхождение</vt:lpstr>
      <vt:lpstr>Примеры</vt:lpstr>
      <vt:lpstr>Примеры</vt:lpstr>
      <vt:lpstr>Примеры</vt:lpstr>
      <vt:lpstr>Примеры</vt:lpstr>
      <vt:lpstr>стилистические нюансы</vt:lpstr>
      <vt:lpstr>Задание: Скажите, правильно или неправильно употреблен фразеологизм?</vt:lpstr>
      <vt:lpstr>Правильно !!!!!!!!</vt:lpstr>
      <vt:lpstr>Задание</vt:lpstr>
      <vt:lpstr>Неправильно</vt:lpstr>
      <vt:lpstr>Задание</vt:lpstr>
      <vt:lpstr>Неправильно</vt:lpstr>
      <vt:lpstr>Задание</vt:lpstr>
      <vt:lpstr>Правильно !!!</vt:lpstr>
      <vt:lpstr>Задание</vt:lpstr>
      <vt:lpstr>Неправильно</vt:lpstr>
      <vt:lpstr>Задание</vt:lpstr>
      <vt:lpstr>Правильно 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Вот где собака зарыта</dc:title>
  <dc:creator>Carlos</dc:creator>
  <cp:lastModifiedBy>Usuario</cp:lastModifiedBy>
  <cp:revision>25</cp:revision>
  <dcterms:created xsi:type="dcterms:W3CDTF">2018-03-05T15:29:03Z</dcterms:created>
  <dcterms:modified xsi:type="dcterms:W3CDTF">2018-06-11T19:52:07Z</dcterms:modified>
</cp:coreProperties>
</file>